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7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55A59-203C-42F0-B25D-02621C6D8B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AFA135-0A31-4357-A7FD-40A421B33C9B}">
      <dgm:prSet/>
      <dgm:spPr/>
      <dgm:t>
        <a:bodyPr/>
        <a:lstStyle/>
        <a:p>
          <a:r>
            <a:rPr lang="en-US"/>
            <a:t>Što je Disaster Master?</a:t>
          </a:r>
        </a:p>
      </dgm:t>
    </dgm:pt>
    <dgm:pt modelId="{4C75EB2C-FBE9-4BD5-8913-807A2CB5657B}" type="parTrans" cxnId="{07F50849-4786-463F-A41E-565E196FC1CC}">
      <dgm:prSet/>
      <dgm:spPr/>
      <dgm:t>
        <a:bodyPr/>
        <a:lstStyle/>
        <a:p>
          <a:endParaRPr lang="en-US"/>
        </a:p>
      </dgm:t>
    </dgm:pt>
    <dgm:pt modelId="{B3BC53DC-5540-4A28-A4B7-3CA4728498E7}" type="sibTrans" cxnId="{07F50849-4786-463F-A41E-565E196FC1CC}">
      <dgm:prSet/>
      <dgm:spPr/>
      <dgm:t>
        <a:bodyPr/>
        <a:lstStyle/>
        <a:p>
          <a:endParaRPr lang="en-US"/>
        </a:p>
      </dgm:t>
    </dgm:pt>
    <dgm:pt modelId="{1649F520-B44B-4BF7-8580-ADD317E5633C}">
      <dgm:prSet/>
      <dgm:spPr/>
      <dgm:t>
        <a:bodyPr/>
        <a:lstStyle/>
        <a:p>
          <a:r>
            <a:rPr lang="en-GB"/>
            <a:t>Aplikacija za upravljanje katastrofama koja pomaže u pripremi, odgovoru na izvanredne situacije i oporavku od katastrofa.</a:t>
          </a:r>
          <a:endParaRPr lang="en-US"/>
        </a:p>
      </dgm:t>
    </dgm:pt>
    <dgm:pt modelId="{5E756D3A-4256-4954-9569-D61BBA1A81E2}" type="parTrans" cxnId="{9FD7E581-1125-422B-8B26-C4F772862AB0}">
      <dgm:prSet/>
      <dgm:spPr/>
      <dgm:t>
        <a:bodyPr/>
        <a:lstStyle/>
        <a:p>
          <a:endParaRPr lang="en-US"/>
        </a:p>
      </dgm:t>
    </dgm:pt>
    <dgm:pt modelId="{0CD3871E-1593-4AB0-9B6E-35971212C9E2}" type="sibTrans" cxnId="{9FD7E581-1125-422B-8B26-C4F772862AB0}">
      <dgm:prSet/>
      <dgm:spPr/>
      <dgm:t>
        <a:bodyPr/>
        <a:lstStyle/>
        <a:p>
          <a:endParaRPr lang="en-US"/>
        </a:p>
      </dgm:t>
    </dgm:pt>
    <dgm:pt modelId="{5D10D66D-2D38-46AA-94E1-AD6FC524A02E}">
      <dgm:prSet/>
      <dgm:spPr/>
      <dgm:t>
        <a:bodyPr/>
        <a:lstStyle/>
        <a:p>
          <a:r>
            <a:rPr lang="en-GB"/>
            <a:t>Zašto je razvijena?</a:t>
          </a:r>
          <a:endParaRPr lang="en-US"/>
        </a:p>
      </dgm:t>
    </dgm:pt>
    <dgm:pt modelId="{ACF63BF2-1D3B-44D5-B8F1-55122C4C4ED0}" type="parTrans" cxnId="{CAB701DC-9AE2-404F-A029-708149133E5B}">
      <dgm:prSet/>
      <dgm:spPr/>
      <dgm:t>
        <a:bodyPr/>
        <a:lstStyle/>
        <a:p>
          <a:endParaRPr lang="en-US"/>
        </a:p>
      </dgm:t>
    </dgm:pt>
    <dgm:pt modelId="{C0D60739-4CA1-4913-90C7-8160F3980013}" type="sibTrans" cxnId="{CAB701DC-9AE2-404F-A029-708149133E5B}">
      <dgm:prSet/>
      <dgm:spPr/>
      <dgm:t>
        <a:bodyPr/>
        <a:lstStyle/>
        <a:p>
          <a:endParaRPr lang="en-US"/>
        </a:p>
      </dgm:t>
    </dgm:pt>
    <dgm:pt modelId="{2F3F114F-5B59-4661-9B23-1A39C7C8FDDB}">
      <dgm:prSet/>
      <dgm:spPr/>
      <dgm:t>
        <a:bodyPr/>
        <a:lstStyle/>
        <a:p>
          <a:r>
            <a:rPr lang="en-GB"/>
            <a:t>Aplikacija je razvijena u okviru projekta za predmet Programsko Inženjerstvo</a:t>
          </a:r>
          <a:endParaRPr lang="en-US"/>
        </a:p>
      </dgm:t>
    </dgm:pt>
    <dgm:pt modelId="{FD42CA8B-BB48-4EED-9831-29DC5E66A65B}" type="parTrans" cxnId="{7432B13D-BDDA-4508-8BA1-020FFBA52AA7}">
      <dgm:prSet/>
      <dgm:spPr/>
      <dgm:t>
        <a:bodyPr/>
        <a:lstStyle/>
        <a:p>
          <a:endParaRPr lang="en-US"/>
        </a:p>
      </dgm:t>
    </dgm:pt>
    <dgm:pt modelId="{2443D064-D8CC-4192-BE4C-7CEFF8FBDE80}" type="sibTrans" cxnId="{7432B13D-BDDA-4508-8BA1-020FFBA52AA7}">
      <dgm:prSet/>
      <dgm:spPr/>
      <dgm:t>
        <a:bodyPr/>
        <a:lstStyle/>
        <a:p>
          <a:endParaRPr lang="en-US"/>
        </a:p>
      </dgm:t>
    </dgm:pt>
    <dgm:pt modelId="{8B0DFD95-7348-46A6-9717-D1C6CA98D384}">
      <dgm:prSet/>
      <dgm:spPr/>
      <dgm:t>
        <a:bodyPr/>
        <a:lstStyle/>
        <a:p>
          <a:r>
            <a:rPr lang="en-GB"/>
            <a:t>Cilj: smanjiti gubitke, osigurati pravovremenu pomoć žrtvama te ubrzati oporavak nakon katastrofa</a:t>
          </a:r>
          <a:endParaRPr lang="en-US"/>
        </a:p>
      </dgm:t>
    </dgm:pt>
    <dgm:pt modelId="{CA67DAE3-8598-4946-A166-2F58FA80117F}" type="parTrans" cxnId="{3221E9D8-6798-4BC4-AD72-B9EA6CBAB4DB}">
      <dgm:prSet/>
      <dgm:spPr/>
      <dgm:t>
        <a:bodyPr/>
        <a:lstStyle/>
        <a:p>
          <a:endParaRPr lang="en-US"/>
        </a:p>
      </dgm:t>
    </dgm:pt>
    <dgm:pt modelId="{A50B3C40-9BE7-4AF4-9492-053B349BE606}" type="sibTrans" cxnId="{3221E9D8-6798-4BC4-AD72-B9EA6CBAB4DB}">
      <dgm:prSet/>
      <dgm:spPr/>
      <dgm:t>
        <a:bodyPr/>
        <a:lstStyle/>
        <a:p>
          <a:endParaRPr lang="en-US"/>
        </a:p>
      </dgm:t>
    </dgm:pt>
    <dgm:pt modelId="{FD3A5B73-B69A-BD44-BC08-77040022F902}" type="pres">
      <dgm:prSet presAssocID="{6F255A59-203C-42F0-B25D-02621C6D8B1A}" presName="vert0" presStyleCnt="0">
        <dgm:presLayoutVars>
          <dgm:dir/>
          <dgm:animOne val="branch"/>
          <dgm:animLvl val="lvl"/>
        </dgm:presLayoutVars>
      </dgm:prSet>
      <dgm:spPr/>
    </dgm:pt>
    <dgm:pt modelId="{AFDC8E35-A7A0-3849-8542-6A335AFAEF1E}" type="pres">
      <dgm:prSet presAssocID="{CCAFA135-0A31-4357-A7FD-40A421B33C9B}" presName="thickLine" presStyleLbl="alignNode1" presStyleIdx="0" presStyleCnt="5"/>
      <dgm:spPr/>
    </dgm:pt>
    <dgm:pt modelId="{9C776D91-5C84-DD40-9FD1-E5E93B86A812}" type="pres">
      <dgm:prSet presAssocID="{CCAFA135-0A31-4357-A7FD-40A421B33C9B}" presName="horz1" presStyleCnt="0"/>
      <dgm:spPr/>
    </dgm:pt>
    <dgm:pt modelId="{72259CCB-0F22-714E-8ED4-9EB9F559F131}" type="pres">
      <dgm:prSet presAssocID="{CCAFA135-0A31-4357-A7FD-40A421B33C9B}" presName="tx1" presStyleLbl="revTx" presStyleIdx="0" presStyleCnt="5"/>
      <dgm:spPr/>
    </dgm:pt>
    <dgm:pt modelId="{A491DDE6-FF2A-6049-AB30-7A7E993F30BB}" type="pres">
      <dgm:prSet presAssocID="{CCAFA135-0A31-4357-A7FD-40A421B33C9B}" presName="vert1" presStyleCnt="0"/>
      <dgm:spPr/>
    </dgm:pt>
    <dgm:pt modelId="{8E9D15C7-DA33-7F43-A3ED-178019231609}" type="pres">
      <dgm:prSet presAssocID="{1649F520-B44B-4BF7-8580-ADD317E5633C}" presName="thickLine" presStyleLbl="alignNode1" presStyleIdx="1" presStyleCnt="5"/>
      <dgm:spPr/>
    </dgm:pt>
    <dgm:pt modelId="{3498489A-8D24-B246-B701-25ECB65D775C}" type="pres">
      <dgm:prSet presAssocID="{1649F520-B44B-4BF7-8580-ADD317E5633C}" presName="horz1" presStyleCnt="0"/>
      <dgm:spPr/>
    </dgm:pt>
    <dgm:pt modelId="{27B01732-78AD-084B-A067-76F7C892AEBB}" type="pres">
      <dgm:prSet presAssocID="{1649F520-B44B-4BF7-8580-ADD317E5633C}" presName="tx1" presStyleLbl="revTx" presStyleIdx="1" presStyleCnt="5"/>
      <dgm:spPr/>
    </dgm:pt>
    <dgm:pt modelId="{DDF46811-CB51-0846-A9C5-CDCED989C053}" type="pres">
      <dgm:prSet presAssocID="{1649F520-B44B-4BF7-8580-ADD317E5633C}" presName="vert1" presStyleCnt="0"/>
      <dgm:spPr/>
    </dgm:pt>
    <dgm:pt modelId="{FE4DD56D-E07D-F642-AC24-313C87DF740F}" type="pres">
      <dgm:prSet presAssocID="{5D10D66D-2D38-46AA-94E1-AD6FC524A02E}" presName="thickLine" presStyleLbl="alignNode1" presStyleIdx="2" presStyleCnt="5"/>
      <dgm:spPr/>
    </dgm:pt>
    <dgm:pt modelId="{18A535A7-DEBA-7E40-931C-1013A50F5BA8}" type="pres">
      <dgm:prSet presAssocID="{5D10D66D-2D38-46AA-94E1-AD6FC524A02E}" presName="horz1" presStyleCnt="0"/>
      <dgm:spPr/>
    </dgm:pt>
    <dgm:pt modelId="{96B10DCF-9BC4-A34C-992A-8B74999EF6F3}" type="pres">
      <dgm:prSet presAssocID="{5D10D66D-2D38-46AA-94E1-AD6FC524A02E}" presName="tx1" presStyleLbl="revTx" presStyleIdx="2" presStyleCnt="5"/>
      <dgm:spPr/>
    </dgm:pt>
    <dgm:pt modelId="{B68B3F89-DED5-2144-A8EF-F7791F44CA2A}" type="pres">
      <dgm:prSet presAssocID="{5D10D66D-2D38-46AA-94E1-AD6FC524A02E}" presName="vert1" presStyleCnt="0"/>
      <dgm:spPr/>
    </dgm:pt>
    <dgm:pt modelId="{50227907-9FD3-EE44-8684-189E7A24657B}" type="pres">
      <dgm:prSet presAssocID="{2F3F114F-5B59-4661-9B23-1A39C7C8FDDB}" presName="thickLine" presStyleLbl="alignNode1" presStyleIdx="3" presStyleCnt="5"/>
      <dgm:spPr/>
    </dgm:pt>
    <dgm:pt modelId="{C8250161-A920-3348-B242-CC54B5932C08}" type="pres">
      <dgm:prSet presAssocID="{2F3F114F-5B59-4661-9B23-1A39C7C8FDDB}" presName="horz1" presStyleCnt="0"/>
      <dgm:spPr/>
    </dgm:pt>
    <dgm:pt modelId="{2DFAE56A-C21B-C64E-A7B5-76CFDD259892}" type="pres">
      <dgm:prSet presAssocID="{2F3F114F-5B59-4661-9B23-1A39C7C8FDDB}" presName="tx1" presStyleLbl="revTx" presStyleIdx="3" presStyleCnt="5"/>
      <dgm:spPr/>
    </dgm:pt>
    <dgm:pt modelId="{7B29C553-6543-A645-87EA-98497C4B5073}" type="pres">
      <dgm:prSet presAssocID="{2F3F114F-5B59-4661-9B23-1A39C7C8FDDB}" presName="vert1" presStyleCnt="0"/>
      <dgm:spPr/>
    </dgm:pt>
    <dgm:pt modelId="{5088BAFB-8047-4142-B137-5403F89CEFAE}" type="pres">
      <dgm:prSet presAssocID="{8B0DFD95-7348-46A6-9717-D1C6CA98D384}" presName="thickLine" presStyleLbl="alignNode1" presStyleIdx="4" presStyleCnt="5"/>
      <dgm:spPr/>
    </dgm:pt>
    <dgm:pt modelId="{C9E97AD3-C02C-6744-8FD2-87D608A3D80F}" type="pres">
      <dgm:prSet presAssocID="{8B0DFD95-7348-46A6-9717-D1C6CA98D384}" presName="horz1" presStyleCnt="0"/>
      <dgm:spPr/>
    </dgm:pt>
    <dgm:pt modelId="{2498336E-BF9D-BC4A-BDBD-9B7D2AD8F71B}" type="pres">
      <dgm:prSet presAssocID="{8B0DFD95-7348-46A6-9717-D1C6CA98D384}" presName="tx1" presStyleLbl="revTx" presStyleIdx="4" presStyleCnt="5"/>
      <dgm:spPr/>
    </dgm:pt>
    <dgm:pt modelId="{9F13D4AF-29A5-3447-BEC1-ABF9B5AE52EC}" type="pres">
      <dgm:prSet presAssocID="{8B0DFD95-7348-46A6-9717-D1C6CA98D384}" presName="vert1" presStyleCnt="0"/>
      <dgm:spPr/>
    </dgm:pt>
  </dgm:ptLst>
  <dgm:cxnLst>
    <dgm:cxn modelId="{6A5B5E18-C8E9-8247-BF5F-EB79DC33EC3F}" type="presOf" srcId="{2F3F114F-5B59-4661-9B23-1A39C7C8FDDB}" destId="{2DFAE56A-C21B-C64E-A7B5-76CFDD259892}" srcOrd="0" destOrd="0" presId="urn:microsoft.com/office/officeart/2008/layout/LinedList"/>
    <dgm:cxn modelId="{7432B13D-BDDA-4508-8BA1-020FFBA52AA7}" srcId="{6F255A59-203C-42F0-B25D-02621C6D8B1A}" destId="{2F3F114F-5B59-4661-9B23-1A39C7C8FDDB}" srcOrd="3" destOrd="0" parTransId="{FD42CA8B-BB48-4EED-9831-29DC5E66A65B}" sibTransId="{2443D064-D8CC-4192-BE4C-7CEFF8FBDE80}"/>
    <dgm:cxn modelId="{1359A33F-86F3-CB4C-9A99-36DC7A6FC938}" type="presOf" srcId="{6F255A59-203C-42F0-B25D-02621C6D8B1A}" destId="{FD3A5B73-B69A-BD44-BC08-77040022F902}" srcOrd="0" destOrd="0" presId="urn:microsoft.com/office/officeart/2008/layout/LinedList"/>
    <dgm:cxn modelId="{07F50849-4786-463F-A41E-565E196FC1CC}" srcId="{6F255A59-203C-42F0-B25D-02621C6D8B1A}" destId="{CCAFA135-0A31-4357-A7FD-40A421B33C9B}" srcOrd="0" destOrd="0" parTransId="{4C75EB2C-FBE9-4BD5-8913-807A2CB5657B}" sibTransId="{B3BC53DC-5540-4A28-A4B7-3CA4728498E7}"/>
    <dgm:cxn modelId="{842EB552-E869-9D41-952F-0C5DC1A4DBBF}" type="presOf" srcId="{1649F520-B44B-4BF7-8580-ADD317E5633C}" destId="{27B01732-78AD-084B-A067-76F7C892AEBB}" srcOrd="0" destOrd="0" presId="urn:microsoft.com/office/officeart/2008/layout/LinedList"/>
    <dgm:cxn modelId="{9FD7E581-1125-422B-8B26-C4F772862AB0}" srcId="{6F255A59-203C-42F0-B25D-02621C6D8B1A}" destId="{1649F520-B44B-4BF7-8580-ADD317E5633C}" srcOrd="1" destOrd="0" parTransId="{5E756D3A-4256-4954-9569-D61BBA1A81E2}" sibTransId="{0CD3871E-1593-4AB0-9B6E-35971212C9E2}"/>
    <dgm:cxn modelId="{17AF2191-A594-B44A-A9EA-8ECBF768B9B7}" type="presOf" srcId="{CCAFA135-0A31-4357-A7FD-40A421B33C9B}" destId="{72259CCB-0F22-714E-8ED4-9EB9F559F131}" srcOrd="0" destOrd="0" presId="urn:microsoft.com/office/officeart/2008/layout/LinedList"/>
    <dgm:cxn modelId="{F9CB2C94-A11A-A048-B0A3-B2864D4071A3}" type="presOf" srcId="{8B0DFD95-7348-46A6-9717-D1C6CA98D384}" destId="{2498336E-BF9D-BC4A-BDBD-9B7D2AD8F71B}" srcOrd="0" destOrd="0" presId="urn:microsoft.com/office/officeart/2008/layout/LinedList"/>
    <dgm:cxn modelId="{3221E9D8-6798-4BC4-AD72-B9EA6CBAB4DB}" srcId="{6F255A59-203C-42F0-B25D-02621C6D8B1A}" destId="{8B0DFD95-7348-46A6-9717-D1C6CA98D384}" srcOrd="4" destOrd="0" parTransId="{CA67DAE3-8598-4946-A166-2F58FA80117F}" sibTransId="{A50B3C40-9BE7-4AF4-9492-053B349BE606}"/>
    <dgm:cxn modelId="{CAB701DC-9AE2-404F-A029-708149133E5B}" srcId="{6F255A59-203C-42F0-B25D-02621C6D8B1A}" destId="{5D10D66D-2D38-46AA-94E1-AD6FC524A02E}" srcOrd="2" destOrd="0" parTransId="{ACF63BF2-1D3B-44D5-B8F1-55122C4C4ED0}" sibTransId="{C0D60739-4CA1-4913-90C7-8160F3980013}"/>
    <dgm:cxn modelId="{5299C2F6-A004-694F-9C1C-3B6ED664C630}" type="presOf" srcId="{5D10D66D-2D38-46AA-94E1-AD6FC524A02E}" destId="{96B10DCF-9BC4-A34C-992A-8B74999EF6F3}" srcOrd="0" destOrd="0" presId="urn:microsoft.com/office/officeart/2008/layout/LinedList"/>
    <dgm:cxn modelId="{BE073139-D51C-1C4F-B77F-D4F3F55F23B3}" type="presParOf" srcId="{FD3A5B73-B69A-BD44-BC08-77040022F902}" destId="{AFDC8E35-A7A0-3849-8542-6A335AFAEF1E}" srcOrd="0" destOrd="0" presId="urn:microsoft.com/office/officeart/2008/layout/LinedList"/>
    <dgm:cxn modelId="{84211E4A-EFF9-114A-AAFF-0EF789A84D9C}" type="presParOf" srcId="{FD3A5B73-B69A-BD44-BC08-77040022F902}" destId="{9C776D91-5C84-DD40-9FD1-E5E93B86A812}" srcOrd="1" destOrd="0" presId="urn:microsoft.com/office/officeart/2008/layout/LinedList"/>
    <dgm:cxn modelId="{B9A5A4FB-8B77-B440-979D-EC0393A7447E}" type="presParOf" srcId="{9C776D91-5C84-DD40-9FD1-E5E93B86A812}" destId="{72259CCB-0F22-714E-8ED4-9EB9F559F131}" srcOrd="0" destOrd="0" presId="urn:microsoft.com/office/officeart/2008/layout/LinedList"/>
    <dgm:cxn modelId="{F63AC845-2073-FA46-8EE1-3360B3B71864}" type="presParOf" srcId="{9C776D91-5C84-DD40-9FD1-E5E93B86A812}" destId="{A491DDE6-FF2A-6049-AB30-7A7E993F30BB}" srcOrd="1" destOrd="0" presId="urn:microsoft.com/office/officeart/2008/layout/LinedList"/>
    <dgm:cxn modelId="{62AE7A86-00C2-2546-8A4A-DFD0AEFC151C}" type="presParOf" srcId="{FD3A5B73-B69A-BD44-BC08-77040022F902}" destId="{8E9D15C7-DA33-7F43-A3ED-178019231609}" srcOrd="2" destOrd="0" presId="urn:microsoft.com/office/officeart/2008/layout/LinedList"/>
    <dgm:cxn modelId="{9556C08B-558F-694E-9426-4156364EECD6}" type="presParOf" srcId="{FD3A5B73-B69A-BD44-BC08-77040022F902}" destId="{3498489A-8D24-B246-B701-25ECB65D775C}" srcOrd="3" destOrd="0" presId="urn:microsoft.com/office/officeart/2008/layout/LinedList"/>
    <dgm:cxn modelId="{4038C0CE-7CF2-3A43-A80D-8486731BFDCA}" type="presParOf" srcId="{3498489A-8D24-B246-B701-25ECB65D775C}" destId="{27B01732-78AD-084B-A067-76F7C892AEBB}" srcOrd="0" destOrd="0" presId="urn:microsoft.com/office/officeart/2008/layout/LinedList"/>
    <dgm:cxn modelId="{FE3FFB57-1882-BB4F-8B66-665A3582B311}" type="presParOf" srcId="{3498489A-8D24-B246-B701-25ECB65D775C}" destId="{DDF46811-CB51-0846-A9C5-CDCED989C053}" srcOrd="1" destOrd="0" presId="urn:microsoft.com/office/officeart/2008/layout/LinedList"/>
    <dgm:cxn modelId="{28682C5E-A19B-FB4A-A06C-C7AFA552C04E}" type="presParOf" srcId="{FD3A5B73-B69A-BD44-BC08-77040022F902}" destId="{FE4DD56D-E07D-F642-AC24-313C87DF740F}" srcOrd="4" destOrd="0" presId="urn:microsoft.com/office/officeart/2008/layout/LinedList"/>
    <dgm:cxn modelId="{BDAA82FA-5D6A-0D41-A6AE-140276B1DFAC}" type="presParOf" srcId="{FD3A5B73-B69A-BD44-BC08-77040022F902}" destId="{18A535A7-DEBA-7E40-931C-1013A50F5BA8}" srcOrd="5" destOrd="0" presId="urn:microsoft.com/office/officeart/2008/layout/LinedList"/>
    <dgm:cxn modelId="{880A93D8-2BBE-6645-9978-D83F066EB0A0}" type="presParOf" srcId="{18A535A7-DEBA-7E40-931C-1013A50F5BA8}" destId="{96B10DCF-9BC4-A34C-992A-8B74999EF6F3}" srcOrd="0" destOrd="0" presId="urn:microsoft.com/office/officeart/2008/layout/LinedList"/>
    <dgm:cxn modelId="{055FCB11-34ED-4947-B65C-19BDC97A8BF4}" type="presParOf" srcId="{18A535A7-DEBA-7E40-931C-1013A50F5BA8}" destId="{B68B3F89-DED5-2144-A8EF-F7791F44CA2A}" srcOrd="1" destOrd="0" presId="urn:microsoft.com/office/officeart/2008/layout/LinedList"/>
    <dgm:cxn modelId="{FB670F88-CB92-8D44-A920-9DB96DBD7B79}" type="presParOf" srcId="{FD3A5B73-B69A-BD44-BC08-77040022F902}" destId="{50227907-9FD3-EE44-8684-189E7A24657B}" srcOrd="6" destOrd="0" presId="urn:microsoft.com/office/officeart/2008/layout/LinedList"/>
    <dgm:cxn modelId="{EDC61A4D-FA29-5747-AA0C-16315820217A}" type="presParOf" srcId="{FD3A5B73-B69A-BD44-BC08-77040022F902}" destId="{C8250161-A920-3348-B242-CC54B5932C08}" srcOrd="7" destOrd="0" presId="urn:microsoft.com/office/officeart/2008/layout/LinedList"/>
    <dgm:cxn modelId="{772EB519-1324-C442-B005-4CA4DECEB616}" type="presParOf" srcId="{C8250161-A920-3348-B242-CC54B5932C08}" destId="{2DFAE56A-C21B-C64E-A7B5-76CFDD259892}" srcOrd="0" destOrd="0" presId="urn:microsoft.com/office/officeart/2008/layout/LinedList"/>
    <dgm:cxn modelId="{A06E38CE-4F9E-DA40-99FE-D3D86800A70C}" type="presParOf" srcId="{C8250161-A920-3348-B242-CC54B5932C08}" destId="{7B29C553-6543-A645-87EA-98497C4B5073}" srcOrd="1" destOrd="0" presId="urn:microsoft.com/office/officeart/2008/layout/LinedList"/>
    <dgm:cxn modelId="{F3A6BBFE-2071-E14A-9B91-2BD0C9E0FB12}" type="presParOf" srcId="{FD3A5B73-B69A-BD44-BC08-77040022F902}" destId="{5088BAFB-8047-4142-B137-5403F89CEFAE}" srcOrd="8" destOrd="0" presId="urn:microsoft.com/office/officeart/2008/layout/LinedList"/>
    <dgm:cxn modelId="{C07BE9A4-6238-264E-88EF-DE15EF89DCC8}" type="presParOf" srcId="{FD3A5B73-B69A-BD44-BC08-77040022F902}" destId="{C9E97AD3-C02C-6744-8FD2-87D608A3D80F}" srcOrd="9" destOrd="0" presId="urn:microsoft.com/office/officeart/2008/layout/LinedList"/>
    <dgm:cxn modelId="{7FBA2B6C-0C52-0D42-8937-8297025FFEEF}" type="presParOf" srcId="{C9E97AD3-C02C-6744-8FD2-87D608A3D80F}" destId="{2498336E-BF9D-BC4A-BDBD-9B7D2AD8F71B}" srcOrd="0" destOrd="0" presId="urn:microsoft.com/office/officeart/2008/layout/LinedList"/>
    <dgm:cxn modelId="{DDB96117-50F4-4B45-8F81-4ED934E97A3E}" type="presParOf" srcId="{C9E97AD3-C02C-6744-8FD2-87D608A3D80F}" destId="{9F13D4AF-29A5-3447-BEC1-ABF9B5AE52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31FE3A-4F5A-47F1-BCD1-2979D5012B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439D32-9387-4F02-AA21-760B50868D66}">
      <dgm:prSet/>
      <dgm:spPr/>
      <dgm:t>
        <a:bodyPr/>
        <a:lstStyle/>
        <a:p>
          <a:r>
            <a:rPr lang="en-US"/>
            <a:t>Frontend – React.js</a:t>
          </a:r>
        </a:p>
      </dgm:t>
    </dgm:pt>
    <dgm:pt modelId="{645D25A2-0817-45AB-8D42-C4811D42A1FC}" type="parTrans" cxnId="{AC23211C-4F6E-438C-9ABC-72E876506298}">
      <dgm:prSet/>
      <dgm:spPr/>
      <dgm:t>
        <a:bodyPr/>
        <a:lstStyle/>
        <a:p>
          <a:endParaRPr lang="en-US"/>
        </a:p>
      </dgm:t>
    </dgm:pt>
    <dgm:pt modelId="{BC80B87B-C6AC-4589-9560-DCDA8FD3F751}" type="sibTrans" cxnId="{AC23211C-4F6E-438C-9ABC-72E876506298}">
      <dgm:prSet/>
      <dgm:spPr/>
      <dgm:t>
        <a:bodyPr/>
        <a:lstStyle/>
        <a:p>
          <a:endParaRPr lang="en-US"/>
        </a:p>
      </dgm:t>
    </dgm:pt>
    <dgm:pt modelId="{55A27E18-7698-4CA8-8544-079394DA6AF8}">
      <dgm:prSet/>
      <dgm:spPr/>
      <dgm:t>
        <a:bodyPr/>
        <a:lstStyle/>
        <a:p>
          <a:r>
            <a:rPr lang="en-US"/>
            <a:t>Backend – Spring boot</a:t>
          </a:r>
        </a:p>
      </dgm:t>
    </dgm:pt>
    <dgm:pt modelId="{B5E122D0-117F-4B85-A621-7A627F1712E6}" type="parTrans" cxnId="{BBD7888F-91D9-4B1A-A75A-AB12E4B45C2A}">
      <dgm:prSet/>
      <dgm:spPr/>
      <dgm:t>
        <a:bodyPr/>
        <a:lstStyle/>
        <a:p>
          <a:endParaRPr lang="en-US"/>
        </a:p>
      </dgm:t>
    </dgm:pt>
    <dgm:pt modelId="{1690E8F6-C1D3-49A4-9968-BD08ED384698}" type="sibTrans" cxnId="{BBD7888F-91D9-4B1A-A75A-AB12E4B45C2A}">
      <dgm:prSet/>
      <dgm:spPr/>
      <dgm:t>
        <a:bodyPr/>
        <a:lstStyle/>
        <a:p>
          <a:endParaRPr lang="en-US"/>
        </a:p>
      </dgm:t>
    </dgm:pt>
    <dgm:pt modelId="{7A9F39FE-C5A2-49B7-83A0-417A7FFC57CA}">
      <dgm:prSet/>
      <dgm:spPr/>
      <dgm:t>
        <a:bodyPr/>
        <a:lstStyle/>
        <a:p>
          <a:r>
            <a:rPr lang="en-US"/>
            <a:t>Servisi – Leaflet, OpenStreetMap, O</a:t>
          </a:r>
          <a:r>
            <a:rPr lang="en-GB"/>
            <a:t>A</a:t>
          </a:r>
          <a:r>
            <a:rPr lang="en-US"/>
            <a:t>uth 2.0, Twilio</a:t>
          </a:r>
        </a:p>
      </dgm:t>
    </dgm:pt>
    <dgm:pt modelId="{0A2E7D54-D403-4A34-AC0A-462D3F26377E}" type="parTrans" cxnId="{95FBF076-0064-4AFA-ADBB-15D25038292B}">
      <dgm:prSet/>
      <dgm:spPr/>
      <dgm:t>
        <a:bodyPr/>
        <a:lstStyle/>
        <a:p>
          <a:endParaRPr lang="en-US"/>
        </a:p>
      </dgm:t>
    </dgm:pt>
    <dgm:pt modelId="{C17A90AB-24A4-40B2-9C3F-83DF065E5112}" type="sibTrans" cxnId="{95FBF076-0064-4AFA-ADBB-15D25038292B}">
      <dgm:prSet/>
      <dgm:spPr/>
      <dgm:t>
        <a:bodyPr/>
        <a:lstStyle/>
        <a:p>
          <a:endParaRPr lang="en-US"/>
        </a:p>
      </dgm:t>
    </dgm:pt>
    <dgm:pt modelId="{654B2F64-2C6F-6246-A12B-395B48292D88}" type="pres">
      <dgm:prSet presAssocID="{3331FE3A-4F5A-47F1-BCD1-2979D5012B98}" presName="linear" presStyleCnt="0">
        <dgm:presLayoutVars>
          <dgm:animLvl val="lvl"/>
          <dgm:resizeHandles val="exact"/>
        </dgm:presLayoutVars>
      </dgm:prSet>
      <dgm:spPr/>
    </dgm:pt>
    <dgm:pt modelId="{A3163774-5CC3-6947-8286-CD67379877C8}" type="pres">
      <dgm:prSet presAssocID="{E0439D32-9387-4F02-AA21-760B50868D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BEE478-B6F6-9142-9E71-F7BEA9EE74E2}" type="pres">
      <dgm:prSet presAssocID="{BC80B87B-C6AC-4589-9560-DCDA8FD3F751}" presName="spacer" presStyleCnt="0"/>
      <dgm:spPr/>
    </dgm:pt>
    <dgm:pt modelId="{EEEB1ADB-C3C8-6A42-A7EC-0E3CA8E7793F}" type="pres">
      <dgm:prSet presAssocID="{55A27E18-7698-4CA8-8544-079394DA6AF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B7CD90-9DD3-8F43-87D9-375DF89A8C53}" type="pres">
      <dgm:prSet presAssocID="{1690E8F6-C1D3-49A4-9968-BD08ED384698}" presName="spacer" presStyleCnt="0"/>
      <dgm:spPr/>
    </dgm:pt>
    <dgm:pt modelId="{04A8289C-463C-A044-8135-385035759C15}" type="pres">
      <dgm:prSet presAssocID="{7A9F39FE-C5A2-49B7-83A0-417A7FFC57C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23211C-4F6E-438C-9ABC-72E876506298}" srcId="{3331FE3A-4F5A-47F1-BCD1-2979D5012B98}" destId="{E0439D32-9387-4F02-AA21-760B50868D66}" srcOrd="0" destOrd="0" parTransId="{645D25A2-0817-45AB-8D42-C4811D42A1FC}" sibTransId="{BC80B87B-C6AC-4589-9560-DCDA8FD3F751}"/>
    <dgm:cxn modelId="{735EC830-4C6F-EB4E-8AEE-740EBF0AB07F}" type="presOf" srcId="{E0439D32-9387-4F02-AA21-760B50868D66}" destId="{A3163774-5CC3-6947-8286-CD67379877C8}" srcOrd="0" destOrd="0" presId="urn:microsoft.com/office/officeart/2005/8/layout/vList2"/>
    <dgm:cxn modelId="{E3649638-1505-2343-9BB4-2C17163C98FB}" type="presOf" srcId="{3331FE3A-4F5A-47F1-BCD1-2979D5012B98}" destId="{654B2F64-2C6F-6246-A12B-395B48292D88}" srcOrd="0" destOrd="0" presId="urn:microsoft.com/office/officeart/2005/8/layout/vList2"/>
    <dgm:cxn modelId="{95FBF076-0064-4AFA-ADBB-15D25038292B}" srcId="{3331FE3A-4F5A-47F1-BCD1-2979D5012B98}" destId="{7A9F39FE-C5A2-49B7-83A0-417A7FFC57CA}" srcOrd="2" destOrd="0" parTransId="{0A2E7D54-D403-4A34-AC0A-462D3F26377E}" sibTransId="{C17A90AB-24A4-40B2-9C3F-83DF065E5112}"/>
    <dgm:cxn modelId="{2249DB83-A1A7-F546-9ADC-EE43B78CC9AB}" type="presOf" srcId="{7A9F39FE-C5A2-49B7-83A0-417A7FFC57CA}" destId="{04A8289C-463C-A044-8135-385035759C15}" srcOrd="0" destOrd="0" presId="urn:microsoft.com/office/officeart/2005/8/layout/vList2"/>
    <dgm:cxn modelId="{BBD7888F-91D9-4B1A-A75A-AB12E4B45C2A}" srcId="{3331FE3A-4F5A-47F1-BCD1-2979D5012B98}" destId="{55A27E18-7698-4CA8-8544-079394DA6AF8}" srcOrd="1" destOrd="0" parTransId="{B5E122D0-117F-4B85-A621-7A627F1712E6}" sibTransId="{1690E8F6-C1D3-49A4-9968-BD08ED384698}"/>
    <dgm:cxn modelId="{6F73B5EB-557D-FA4C-AB19-052E09974ADA}" type="presOf" srcId="{55A27E18-7698-4CA8-8544-079394DA6AF8}" destId="{EEEB1ADB-C3C8-6A42-A7EC-0E3CA8E7793F}" srcOrd="0" destOrd="0" presId="urn:microsoft.com/office/officeart/2005/8/layout/vList2"/>
    <dgm:cxn modelId="{BBE0BD6B-6CAE-9B40-9DE9-0E68792F0554}" type="presParOf" srcId="{654B2F64-2C6F-6246-A12B-395B48292D88}" destId="{A3163774-5CC3-6947-8286-CD67379877C8}" srcOrd="0" destOrd="0" presId="urn:microsoft.com/office/officeart/2005/8/layout/vList2"/>
    <dgm:cxn modelId="{BF88889C-B558-4E4B-BD69-6E6496589073}" type="presParOf" srcId="{654B2F64-2C6F-6246-A12B-395B48292D88}" destId="{A6BEE478-B6F6-9142-9E71-F7BEA9EE74E2}" srcOrd="1" destOrd="0" presId="urn:microsoft.com/office/officeart/2005/8/layout/vList2"/>
    <dgm:cxn modelId="{5A97503E-97A5-E846-9B62-8010973E7B06}" type="presParOf" srcId="{654B2F64-2C6F-6246-A12B-395B48292D88}" destId="{EEEB1ADB-C3C8-6A42-A7EC-0E3CA8E7793F}" srcOrd="2" destOrd="0" presId="urn:microsoft.com/office/officeart/2005/8/layout/vList2"/>
    <dgm:cxn modelId="{DC260437-7A0D-4B44-9A0A-CCBF70C59393}" type="presParOf" srcId="{654B2F64-2C6F-6246-A12B-395B48292D88}" destId="{7AB7CD90-9DD3-8F43-87D9-375DF89A8C53}" srcOrd="3" destOrd="0" presId="urn:microsoft.com/office/officeart/2005/8/layout/vList2"/>
    <dgm:cxn modelId="{2AB16F36-72B1-B341-A6E0-D72BFE4116F1}" type="presParOf" srcId="{654B2F64-2C6F-6246-A12B-395B48292D88}" destId="{04A8289C-463C-A044-8135-385035759C1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8AC871-EADA-451A-AF61-D33033BC668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DD19E1-ECB1-4FD6-BC95-0BC9E26859A6}">
      <dgm:prSet/>
      <dgm:spPr/>
      <dgm:t>
        <a:bodyPr/>
        <a:lstStyle/>
        <a:p>
          <a:r>
            <a:rPr lang="en-US"/>
            <a:t>Aplikacija je razvijena kako bi omogućila bržu reakciju spasilačkih službi, te pružila veću </a:t>
          </a:r>
          <a:r>
            <a:rPr lang="en-GB"/>
            <a:t>I</a:t>
          </a:r>
          <a:r>
            <a:rPr lang="en-US"/>
            <a:t> bolju preglednost vremenskih nepogoda</a:t>
          </a:r>
        </a:p>
      </dgm:t>
    </dgm:pt>
    <dgm:pt modelId="{AB440F74-7D56-4D4D-9264-29B49DF67B19}" type="parTrans" cxnId="{4180BDF9-B40C-4289-8AEA-066B50FD9AAF}">
      <dgm:prSet/>
      <dgm:spPr/>
      <dgm:t>
        <a:bodyPr/>
        <a:lstStyle/>
        <a:p>
          <a:endParaRPr lang="en-US"/>
        </a:p>
      </dgm:t>
    </dgm:pt>
    <dgm:pt modelId="{5ED4EA6D-3342-4E43-9F98-9F8119E02D15}" type="sibTrans" cxnId="{4180BDF9-B40C-4289-8AEA-066B50FD9AAF}">
      <dgm:prSet/>
      <dgm:spPr/>
      <dgm:t>
        <a:bodyPr/>
        <a:lstStyle/>
        <a:p>
          <a:endParaRPr lang="en-US"/>
        </a:p>
      </dgm:t>
    </dgm:pt>
    <dgm:pt modelId="{DE21EB91-9596-441E-9E35-507D41F07F2E}">
      <dgm:prSet/>
      <dgm:spPr/>
      <dgm:t>
        <a:bodyPr/>
        <a:lstStyle/>
        <a:p>
          <a:r>
            <a:rPr lang="en-US"/>
            <a:t>Namjenjena je za korištenje svima, ali prvenstveno građanima te nadležnim tijelima </a:t>
          </a:r>
          <a:r>
            <a:rPr lang="en-GB"/>
            <a:t>I</a:t>
          </a:r>
          <a:r>
            <a:rPr lang="en-US"/>
            <a:t> spasilačkim službama </a:t>
          </a:r>
        </a:p>
      </dgm:t>
    </dgm:pt>
    <dgm:pt modelId="{AB1B0B13-5AE6-413E-88E8-67A32C2769B4}" type="parTrans" cxnId="{2D36252E-30D8-4655-A532-D8C1B65E4F7A}">
      <dgm:prSet/>
      <dgm:spPr/>
      <dgm:t>
        <a:bodyPr/>
        <a:lstStyle/>
        <a:p>
          <a:endParaRPr lang="en-US"/>
        </a:p>
      </dgm:t>
    </dgm:pt>
    <dgm:pt modelId="{DC877079-4E9E-4E08-8AE3-C91D3E7F30E7}" type="sibTrans" cxnId="{2D36252E-30D8-4655-A532-D8C1B65E4F7A}">
      <dgm:prSet/>
      <dgm:spPr/>
      <dgm:t>
        <a:bodyPr/>
        <a:lstStyle/>
        <a:p>
          <a:endParaRPr lang="en-US"/>
        </a:p>
      </dgm:t>
    </dgm:pt>
    <dgm:pt modelId="{304C22DF-5A93-6D40-B71E-EF1AC9477D33}" type="pres">
      <dgm:prSet presAssocID="{AD8AC871-EADA-451A-AF61-D33033BC6687}" presName="linear" presStyleCnt="0">
        <dgm:presLayoutVars>
          <dgm:animLvl val="lvl"/>
          <dgm:resizeHandles val="exact"/>
        </dgm:presLayoutVars>
      </dgm:prSet>
      <dgm:spPr/>
    </dgm:pt>
    <dgm:pt modelId="{A852CF44-8EC6-6744-B067-A7771B81A27D}" type="pres">
      <dgm:prSet presAssocID="{F4DD19E1-ECB1-4FD6-BC95-0BC9E26859A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36F1BD-FA23-1644-93E7-2ADEDA9F5A07}" type="pres">
      <dgm:prSet presAssocID="{5ED4EA6D-3342-4E43-9F98-9F8119E02D15}" presName="spacer" presStyleCnt="0"/>
      <dgm:spPr/>
    </dgm:pt>
    <dgm:pt modelId="{909198A5-8E07-9847-8B41-828D41DF2B9D}" type="pres">
      <dgm:prSet presAssocID="{DE21EB91-9596-441E-9E35-507D41F07F2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DA111B-2FBF-1C4F-A3A2-74D592AFF75F}" type="presOf" srcId="{DE21EB91-9596-441E-9E35-507D41F07F2E}" destId="{909198A5-8E07-9847-8B41-828D41DF2B9D}" srcOrd="0" destOrd="0" presId="urn:microsoft.com/office/officeart/2005/8/layout/vList2"/>
    <dgm:cxn modelId="{2D36252E-30D8-4655-A532-D8C1B65E4F7A}" srcId="{AD8AC871-EADA-451A-AF61-D33033BC6687}" destId="{DE21EB91-9596-441E-9E35-507D41F07F2E}" srcOrd="1" destOrd="0" parTransId="{AB1B0B13-5AE6-413E-88E8-67A32C2769B4}" sibTransId="{DC877079-4E9E-4E08-8AE3-C91D3E7F30E7}"/>
    <dgm:cxn modelId="{85EAEAD0-4DD2-D04B-8A99-C22FDC6E6AEE}" type="presOf" srcId="{AD8AC871-EADA-451A-AF61-D33033BC6687}" destId="{304C22DF-5A93-6D40-B71E-EF1AC9477D33}" srcOrd="0" destOrd="0" presId="urn:microsoft.com/office/officeart/2005/8/layout/vList2"/>
    <dgm:cxn modelId="{52C9F8D8-53F6-E446-AF55-9959E2ED5E9F}" type="presOf" srcId="{F4DD19E1-ECB1-4FD6-BC95-0BC9E26859A6}" destId="{A852CF44-8EC6-6744-B067-A7771B81A27D}" srcOrd="0" destOrd="0" presId="urn:microsoft.com/office/officeart/2005/8/layout/vList2"/>
    <dgm:cxn modelId="{4180BDF9-B40C-4289-8AEA-066B50FD9AAF}" srcId="{AD8AC871-EADA-451A-AF61-D33033BC6687}" destId="{F4DD19E1-ECB1-4FD6-BC95-0BC9E26859A6}" srcOrd="0" destOrd="0" parTransId="{AB440F74-7D56-4D4D-9264-29B49DF67B19}" sibTransId="{5ED4EA6D-3342-4E43-9F98-9F8119E02D15}"/>
    <dgm:cxn modelId="{786C4561-6FDA-7041-83AF-E7CE250CB63A}" type="presParOf" srcId="{304C22DF-5A93-6D40-B71E-EF1AC9477D33}" destId="{A852CF44-8EC6-6744-B067-A7771B81A27D}" srcOrd="0" destOrd="0" presId="urn:microsoft.com/office/officeart/2005/8/layout/vList2"/>
    <dgm:cxn modelId="{F00615C4-953B-6340-9A45-8D4B86634080}" type="presParOf" srcId="{304C22DF-5A93-6D40-B71E-EF1AC9477D33}" destId="{5236F1BD-FA23-1644-93E7-2ADEDA9F5A07}" srcOrd="1" destOrd="0" presId="urn:microsoft.com/office/officeart/2005/8/layout/vList2"/>
    <dgm:cxn modelId="{26309FF6-FCC1-854A-977B-70F268C905A9}" type="presParOf" srcId="{304C22DF-5A93-6D40-B71E-EF1AC9477D33}" destId="{909198A5-8E07-9847-8B41-828D41DF2B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C8E35-A7A0-3849-8542-6A335AFAEF1E}">
      <dsp:nvSpPr>
        <dsp:cNvPr id="0" name=""/>
        <dsp:cNvSpPr/>
      </dsp:nvSpPr>
      <dsp:spPr>
        <a:xfrm>
          <a:off x="0" y="625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59CCB-0F22-714E-8ED4-9EB9F559F131}">
      <dsp:nvSpPr>
        <dsp:cNvPr id="0" name=""/>
        <dsp:cNvSpPr/>
      </dsp:nvSpPr>
      <dsp:spPr>
        <a:xfrm>
          <a:off x="0" y="625"/>
          <a:ext cx="7315200" cy="10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Što je Disaster Master?</a:t>
          </a:r>
        </a:p>
      </dsp:txBody>
      <dsp:txXfrm>
        <a:off x="0" y="625"/>
        <a:ext cx="7315200" cy="1023877"/>
      </dsp:txXfrm>
    </dsp:sp>
    <dsp:sp modelId="{8E9D15C7-DA33-7F43-A3ED-178019231609}">
      <dsp:nvSpPr>
        <dsp:cNvPr id="0" name=""/>
        <dsp:cNvSpPr/>
      </dsp:nvSpPr>
      <dsp:spPr>
        <a:xfrm>
          <a:off x="0" y="1024503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01732-78AD-084B-A067-76F7C892AEBB}">
      <dsp:nvSpPr>
        <dsp:cNvPr id="0" name=""/>
        <dsp:cNvSpPr/>
      </dsp:nvSpPr>
      <dsp:spPr>
        <a:xfrm>
          <a:off x="0" y="1024503"/>
          <a:ext cx="7315200" cy="10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Aplikacija za upravljanje katastrofama koja pomaže u pripremi, odgovoru na izvanredne situacije i oporavku od katastrofa.</a:t>
          </a:r>
          <a:endParaRPr lang="en-US" sz="2100" kern="1200"/>
        </a:p>
      </dsp:txBody>
      <dsp:txXfrm>
        <a:off x="0" y="1024503"/>
        <a:ext cx="7315200" cy="1023877"/>
      </dsp:txXfrm>
    </dsp:sp>
    <dsp:sp modelId="{FE4DD56D-E07D-F642-AC24-313C87DF740F}">
      <dsp:nvSpPr>
        <dsp:cNvPr id="0" name=""/>
        <dsp:cNvSpPr/>
      </dsp:nvSpPr>
      <dsp:spPr>
        <a:xfrm>
          <a:off x="0" y="2048381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10DCF-9BC4-A34C-992A-8B74999EF6F3}">
      <dsp:nvSpPr>
        <dsp:cNvPr id="0" name=""/>
        <dsp:cNvSpPr/>
      </dsp:nvSpPr>
      <dsp:spPr>
        <a:xfrm>
          <a:off x="0" y="2048381"/>
          <a:ext cx="7315200" cy="10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Zašto je razvijena?</a:t>
          </a:r>
          <a:endParaRPr lang="en-US" sz="2100" kern="1200"/>
        </a:p>
      </dsp:txBody>
      <dsp:txXfrm>
        <a:off x="0" y="2048381"/>
        <a:ext cx="7315200" cy="1023877"/>
      </dsp:txXfrm>
    </dsp:sp>
    <dsp:sp modelId="{50227907-9FD3-EE44-8684-189E7A24657B}">
      <dsp:nvSpPr>
        <dsp:cNvPr id="0" name=""/>
        <dsp:cNvSpPr/>
      </dsp:nvSpPr>
      <dsp:spPr>
        <a:xfrm>
          <a:off x="0" y="3072258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AE56A-C21B-C64E-A7B5-76CFDD259892}">
      <dsp:nvSpPr>
        <dsp:cNvPr id="0" name=""/>
        <dsp:cNvSpPr/>
      </dsp:nvSpPr>
      <dsp:spPr>
        <a:xfrm>
          <a:off x="0" y="3072258"/>
          <a:ext cx="7315200" cy="10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Aplikacija je razvijena u okviru projekta za predmet Programsko Inženjerstvo</a:t>
          </a:r>
          <a:endParaRPr lang="en-US" sz="2100" kern="1200"/>
        </a:p>
      </dsp:txBody>
      <dsp:txXfrm>
        <a:off x="0" y="3072258"/>
        <a:ext cx="7315200" cy="1023877"/>
      </dsp:txXfrm>
    </dsp:sp>
    <dsp:sp modelId="{5088BAFB-8047-4142-B137-5403F89CEFAE}">
      <dsp:nvSpPr>
        <dsp:cNvPr id="0" name=""/>
        <dsp:cNvSpPr/>
      </dsp:nvSpPr>
      <dsp:spPr>
        <a:xfrm>
          <a:off x="0" y="4096136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8336E-BF9D-BC4A-BDBD-9B7D2AD8F71B}">
      <dsp:nvSpPr>
        <dsp:cNvPr id="0" name=""/>
        <dsp:cNvSpPr/>
      </dsp:nvSpPr>
      <dsp:spPr>
        <a:xfrm>
          <a:off x="0" y="4096136"/>
          <a:ext cx="7315200" cy="102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Cilj: smanjiti gubitke, osigurati pravovremenu pomoć žrtvama te ubrzati oporavak nakon katastrofa</a:t>
          </a:r>
          <a:endParaRPr lang="en-US" sz="2100" kern="1200"/>
        </a:p>
      </dsp:txBody>
      <dsp:txXfrm>
        <a:off x="0" y="4096136"/>
        <a:ext cx="7315200" cy="1023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63774-5CC3-6947-8286-CD67379877C8}">
      <dsp:nvSpPr>
        <dsp:cNvPr id="0" name=""/>
        <dsp:cNvSpPr/>
      </dsp:nvSpPr>
      <dsp:spPr>
        <a:xfrm>
          <a:off x="0" y="44952"/>
          <a:ext cx="7728267" cy="15890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Frontend – React.js</a:t>
          </a:r>
        </a:p>
      </dsp:txBody>
      <dsp:txXfrm>
        <a:off x="77569" y="122521"/>
        <a:ext cx="7573129" cy="1433868"/>
      </dsp:txXfrm>
    </dsp:sp>
    <dsp:sp modelId="{EEEB1ADB-C3C8-6A42-A7EC-0E3CA8E7793F}">
      <dsp:nvSpPr>
        <dsp:cNvPr id="0" name=""/>
        <dsp:cNvSpPr/>
      </dsp:nvSpPr>
      <dsp:spPr>
        <a:xfrm>
          <a:off x="0" y="1749158"/>
          <a:ext cx="7728267" cy="1589006"/>
        </a:xfrm>
        <a:prstGeom prst="roundRect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Backend – Spring boot</a:t>
          </a:r>
        </a:p>
      </dsp:txBody>
      <dsp:txXfrm>
        <a:off x="77569" y="1826727"/>
        <a:ext cx="7573129" cy="1433868"/>
      </dsp:txXfrm>
    </dsp:sp>
    <dsp:sp modelId="{04A8289C-463C-A044-8135-385035759C15}">
      <dsp:nvSpPr>
        <dsp:cNvPr id="0" name=""/>
        <dsp:cNvSpPr/>
      </dsp:nvSpPr>
      <dsp:spPr>
        <a:xfrm>
          <a:off x="0" y="3453365"/>
          <a:ext cx="7728267" cy="1589006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Servisi – Leaflet, OpenStreetMap, O</a:t>
          </a:r>
          <a:r>
            <a:rPr lang="en-GB" sz="4000" kern="1200"/>
            <a:t>A</a:t>
          </a:r>
          <a:r>
            <a:rPr lang="en-US" sz="4000" kern="1200"/>
            <a:t>uth 2.0, Twilio</a:t>
          </a:r>
        </a:p>
      </dsp:txBody>
      <dsp:txXfrm>
        <a:off x="77569" y="3530934"/>
        <a:ext cx="7573129" cy="1433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2CF44-8EC6-6744-B067-A7771B81A27D}">
      <dsp:nvSpPr>
        <dsp:cNvPr id="0" name=""/>
        <dsp:cNvSpPr/>
      </dsp:nvSpPr>
      <dsp:spPr>
        <a:xfrm>
          <a:off x="0" y="68122"/>
          <a:ext cx="7728267" cy="2426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Aplikacija je razvijena kako bi omogućila bržu reakciju spasilačkih službi, te pružila veću </a:t>
          </a:r>
          <a:r>
            <a:rPr lang="en-GB" sz="3400" kern="1200"/>
            <a:t>I</a:t>
          </a:r>
          <a:r>
            <a:rPr lang="en-US" sz="3400" kern="1200"/>
            <a:t> bolju preglednost vremenskih nepogoda</a:t>
          </a:r>
        </a:p>
      </dsp:txBody>
      <dsp:txXfrm>
        <a:off x="118456" y="186578"/>
        <a:ext cx="7491355" cy="2189667"/>
      </dsp:txXfrm>
    </dsp:sp>
    <dsp:sp modelId="{909198A5-8E07-9847-8B41-828D41DF2B9D}">
      <dsp:nvSpPr>
        <dsp:cNvPr id="0" name=""/>
        <dsp:cNvSpPr/>
      </dsp:nvSpPr>
      <dsp:spPr>
        <a:xfrm>
          <a:off x="0" y="2592622"/>
          <a:ext cx="7728267" cy="2426579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Namjenjena je za korištenje svima, ali prvenstveno građanima te nadležnim tijelima </a:t>
          </a:r>
          <a:r>
            <a:rPr lang="en-GB" sz="3400" kern="1200"/>
            <a:t>I</a:t>
          </a:r>
          <a:r>
            <a:rPr lang="en-US" sz="3400" kern="1200"/>
            <a:t> spasilačkim službama </a:t>
          </a:r>
        </a:p>
      </dsp:txBody>
      <dsp:txXfrm>
        <a:off x="118456" y="2711078"/>
        <a:ext cx="7491355" cy="2189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9:28:29.6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24575,'53'54'0,"-2"0"0,11 13 0,-2 3 0,-7 2 0,-1 2 0,6 7-1639,-11-20 1,6 4-1,3 4 1,0 0 0,-3-1-1,-6-5 1474,1 7 0,-6-4 0,0 1 0,4 4 165,8 8 0,7 7 0,0 2 0,-3-5 0,-9-9 0,-9-9 0,-7-6 0,5 7-299,5 5 1,6 10-1,2 3 1,-1-2 0,-7-9 298,-1 1 0,-5-7 0,1 2 167,6 11 0,2 2 1,-2-2-168,-5-10 0,-2-2 0,-3-5-387,-4 2 0,-1-3 387,10 17 0,0 0 0,-9-13 0,-3-3 1526,-6-9 0,-2-1-1526,0 0 0,-2-1 0,-5-3 0,-1-1 3944,12 34-3944,-3 1 0,-7-23 2686,0 0-2686,0-2 1684,-1-20-1684,0-4 870,-6-17-870,-1-2 19,-5-5-19,0-9 0,0-12 0,0-1 0,-5-8 0,0 10 0,-1 0 0,-3-6 0,7 5 0,-7 0 0,8 2 0,-4 3 0,5-4 0,0 4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09:29:02.7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388 746 24575,'42'-19'0,"9"2"0,18 9 0,18-4-492,-35 10 0,3 2 0,9-4 0,1 1 209,5 3 0,3 0-209,8 0 0,2 0 243,-5 0 0,-1 0 249,-9 3 0,-1 0 120,-4 1 0,-2 1-120,37 10 0,-1-1 0,-17 0 0,-14 0 0,-28-8 983,-3 0-826,-19-6 826,-1 0-135,-5 0-43,1 0-805,-6-9 0,0 2 0,-21-3 0,-4 0 0,-30 9 0,11-4 0,-33 5 0,17 0 0,-30-7 0,-2 6-882,-10-6 882,39 7 0,-1 0 0,0-3 0,-1-1 0,-4 4 0,-1-2 0,-5-5 0,1 0 0,16 6 0,1 0 0,-10-7 0,2 1 0,-30 6 0,-7-13 0,9 7 0,20-1 0,17 2 0,14 6 0,15 0 0,6 0 0,6 0 882,0 0-882,0 0 0,-15 0 0,6 0 0,-13 0 0,10 0 0,5 0 0,-3 0 0,8 0 0,-3 0 0,42 0 0,-19 0 0,30 0 0,-27 0 0,-1 0 0,-5-9 0,0 2 0,-5-8 0,0 5 0,-5 0 0,4 0 0,-8 0 0,8-6 0,-4-13 0,5 4 0,0-30 0,0 22 0,0-24 0,12 13 0,1 0 0,10 8 0,-5 8 0,-2 6 0,-5 0 0,-1 10 0,-4-2 0,-31 13 0,8-4 0,-24 5 0,13 0 0,-2 0 0,-12 6 0,11-5 0,-10 5 0,18-1 0,-5-4 0,11 4 0,2-5 0,9 4 0,2 6 0,4 1 0,0 4 0,0-5 0,0 0 0,0 0 0,0 0 0,0 0 0,0 0 0,0 0 0,0 0 0,4 0 0,2 0 0,-1 0 0,4 1 0,-8-1 0,4 0 0,-1 0 0,-3 0 0,4 0 0,-5 0 0,0 0 0,0 0 0,0 0 0,0 0 0,0 0 0,0 0 0,0 0 0,0 0 0,0 0 0,0 0 0,0 0 0,0 0 0,-5 0 0,4 0 0,-8 0 0,8 0 0,-3 1 0,-1-1 0,4 0 0,-8-5 0,8 9 0,32-49 0,-5 18 0,24-33 0,-16 20 0,-4 7 0,5 0 0,0-1 0,1 6 0,6-5 0,-5 4 0,5-5 0,-7 0 0,1 6 0,-7-4 0,5 9 0,-16-7 0,15 7 0,-19-8 0,12 8 0,-14 2 0,8 1 0,-8 5 0,8-1 0,-9 1 0,10 0 0,-10 4 0,10-4 0,-5 5 0,6 0 0,6 0 0,1 0 0,7 0 0,-1 0 0,0 0 0,1 0 0,-7 5 0,5 1 0,-11 1 0,5-2 0,-2-1 0,-8-3 0,1 8 0,-9-3 0,-35-1 0,-1 0 0,-34-5 0,9 0 0,7 0 0,-5 0 0,12 0 0,1 0 0,8 0 0,6 0 0,5 0 0,2 0 0,5 0 0,0 0 0,0 0 0,-6 0 0,5 0 0,-10 0 0,10-5 0,-10 4 0,4-3 0,1 4 0,-5 0 0,10-5 0,-5 4 0,6-3 0,0 4 0,0 0 0,0 0 0,4-9 0,37 6 0,-6-6 0,37 15 0,-2 2 0,2-1 0,22-1 0,-22-6 0,-11 0 0,-1 0 0,9 0 0,-8 0 0,0 0 0,11 0 0,13 0 0,-7 0 0,-8 0 0,-9 0 0,-9 0 0,-12 0 0,-3 0 0,-5 0 0,-5 0 0,-2 0 0,0 0 0,-3 0 0,3-4 0,0 2 0,-3-2 0,3 4 0,0 0 0,2 0 0,-1 0 0,5 0 0,-5 0 0,1 0 0,8 0 0,-8 0 0,10 0 0,-11 0 0,5 0 0,-10 0 0,9 0 0,-3 0 0,5 0 0,-6 0 0,5 0 0,-10 0 0,10 0 0,-5 0 0,1 0 0,3 0 0,-3 0 0,5 0 0,-1 0 0,-4 0 0,3 5 0,3-4 0,10 13 0,-3-6 0,2 3 0,-16-2 0,5-8 0,-5 8 0,6-7 0,0 2 0,-6 1 0,5-4 0,-5 8 0,1-7 0,3 2 0,-8 1 0,8-4 0,-8 3 0,3-4 0,0 5 0,-3-4 0,3 4 0,-5-5 0,5 0 0,-4 0 0,10 0 0,0 5 0,2-4 0,3 3 0,-4-4 0,0 0 0,-6 0 0,5 0 0,-5 0 0,1 0 0,3 0 0,-3 0 0,5 0 0,-6 0 0,5 0 0,-5 0 0,1 0 0,3 0 0,-8 0 0,3 0 0,0 0 0,-4 0 0,5 0 0,-2 0 0,-3 0 0,4 0 0,-5 0 0,0 0 0,0 0 0,0 0 0,0 0 0,0 0 0,0 0 0,0 0 0,0 0 0,0 0 0,0 0 0,0 0 0,0-9 0,-4 3 0,-1-9 0,-5 5 0,0 0 0,0-6 0,0 5 0,0-5 0,0 1 0,0 3 0,-5-3 0,-1 5 0,-9 4 0,-2-3 0,1 8 0,-5-4 0,4 5 0,-5 0 0,6 0 0,-5 0 0,4 0 0,-4 0 0,-1 0 0,0 0 0,0 0 0,5-5 0,-3 4 0,3-8 0,0 7 0,2-2 0,-1 4 0,5 0 0,-4 0 0,4 0 0,1 0 0,0 0 0,0 0 0,-5-5 0,-2 3 0,-5-2 0,0 4 0,5-5 0,-3 4 0,3-4 0,0 5 0,2-4 0,5 3 0,0-4 0,0 5 0,-1 0 0,1 0 0,0-4 0,-10 3 0,8-4 0,-14 0 0,10 4 0,-1-4 0,-4 5 0,5 0 0,-1 0 0,-3 0 0,3 0 0,0 0 0,-3 0 0,-3 0 0,-1 0 0,-3 0 0,-1 0 0,-2 0 0,1 0 0,-9 0 0,14 0 0,-14 0 0,15 0 0,-5 0 0,11 0 0,-4 0 0,5 0 0,-6 0 0,0 0 0,0 0 0,0 0 0,-6 0 0,5 0 0,-5 0 0,0 0 0,-1 0 0,-7 0 0,-6 0 0,-2 6 0,-23-5 0,20 5 0,-3-3 0,-3 0 0,-25 5 0,27-2 0,0 1 0,-20 7 0,7-1 0,-7 7 0,-1 2 0,-5 5 0,11 6 0,6 1 0,-1 12 0,9-11 0,-17 19 0,27-27 0,-34 28 0,42-28 0,-17 18 0,21-21 0,-6 6 0,6-7 0,2-1 0,6 0 0,1 0 0,-1-1 0,-6 2 0,4-1 0,-13 0 0,12 0 0,-6-5 0,14-1 0,2-6 0,4 0 0,6 0 0,0 0 0,5 0 0,26-4 0,10-2 0,35-4 0,7 0 0,17 0-924,3 0 924,-45 1 0,0-2 0,1-1 0,-1-3 0,1-1 0,-1-3 0,-4-2 0,-1-1-49,32-10 49,2 1 0,-12 1 0,16 4 0,-8-10 0,-10 11 0,-2-5 0,-6 7 0,0 0 0,6-1 0,-6 7 922,0-4-922,-2 9 51,0-4-51,-6 6 0,6 0 0,-14 0 0,-2 0 0,-6 0 0,-1 0 0,-6 0 0,-1 0 0,-6 0 0,0-4 0,9-3 0,-7-4 0,8 0 0,-16 5 0,0-3 0,-6 3 0,0 1 0,0-4 0,0 3 0,0-4 0,-5 0 0,0-1 0,-5 1 0,0 0 0,-10 4 0,-8-3 0,-18 7 0,-16-9 0,-8 4 0,-25-8-492,37 8 0,-3-1 424,-12 0 0,-4 0-424,-3 0 0,-2-1 116,-11 1 0,2-1 376,18 1 0,0 0 0,-29 3 0,4 0-687,-4-1 687,23 6 0,1 0 0,-2 0 0,-6 0 0,23 0 980,9 0-980,22 0 983,6 0-201,11 5 16,0 5-798,5 1 0,0 3 0,0-4 0,0 0 0,0 0 0,0 0 0,-9 0 0,7 1 0,-7-1 0,4 0 0,4 0 0,-3 0 0,28-5 0,40 0 0,32-5-492,-33 0 0,2 0 388,-6 0 1,1 0 103,14 0 0,1 0 0,-7-1 0,-1 2 0,0 1 0,0 2 0,1 0 0,-1 1 0,-12 2 0,0 1 0,4 0 0,1 0-213,-6-3 1,-1-1 212,42 2 0,-17-6 0,-10 0 0,-2 0 0,-14 0 0,0 0 0,-3 0 983,-12 0-801,-1-5 269,-2-1-451,-16-5 0,8 5 0,-15-3 0,10 3 0,-10-5 0,5 1 0,-6 4 0,0-3 0,0 4 0,0-6 0,5 1 0,1-5 0,0 3 0,-1 2 0,-5 1 0,0 8 0,0-3 0,0 4 0,0 0 0,0 0 0,0 0 0,0 0 0,5 0 0,-3 0 0,3 0 0,0 0 0,-4 0 0,10 0 0,-5 0 0,1 0 0,4 0 0,-10 0 0,4 0 0,-5 0 0,0 0 0,0 0 0,0 0 0,-4-9 0,3 2 0,-8-8 0,8 9 0,-8-3 0,8 4 0,-4-1 0,1-3 0,3 3 0,-8-4 0,4 0 0,-1 0 0,-3 0 0,8 4 0,-3-7 0,-1 6 0,4-8 0,-8 5 0,8 0 0,-8 0 0,8 0 0,-8-1 0,8 1 0,-3 0 0,4 0 0,0 4 0,0 2 0,0-1 0,0 4 0,0-3 0,0 4 0,0 0 0,0 0 0,0-5 0,0 4 0,0-4 0,0 5 0,6 0 0,-5 0 0,10 0 0,-10 0 0,4 0 0,-5 0 0,0-4 0,0 3 0,0-4 0,0 5 0,0 0 0,0 0 0,0 0 0,1 0 0,-1 0 0,0 0 0,0 0 0,0-4 0,0 3 0,0-4 0,0 5 0,0 0 0,0-4 0,0 2 0,0-2 0,0 4 0,0 0 0,0 0 0,0 0 0,0 0 0,0 0 0,0 0 0,0 0 0,0 0 0,0 0 0,0 0 0,0 0 0,1 0 0,-1 0 0,0 0 0,0 0 0,0 0 0,0 0 0,0 0 0,0 0 0,0 0 0,0 0 0,0 0 0,0 0 0,0 0 0,0 0 0,0 0 0,0 0 0,0 0 0,0 0 0,0 0 0,0 0 0,0 0 0,0 0 0,0 0 0,1 0 0,-1 0 0,0 0 0,0 0 0,0 0 0,0 0 0,0 0 0,0 0 0,0 0 0,0 0 0,0 0 0,0 4 0,0-3 0,-4 8 0,7-7 0,-11 6 0,12-6 0,-9 6 0,1-2 0,3 0 0,-4 3 0,5-8 0,-4 8 0,3-4 0,-4 1 0,5 3 0,1-4 0,-1 5 0,-5 0 0,4-4 0,-8 3 0,8-4 0,-8 5 0,4 1 0,-5-1 0,0 0 0,0 0 0,0 0 0,0 0 0,0 0 0,0 0 0,0 0 0,0 0 0,0 0 0,0 0 0,0 0 0,0 0 0,0 0 0,0 0 0,0 0 0,0 0 0,0 0 0,4 0 0,-3 0 0,4 0 0,-5 0 0,0 1 0,4-1 0,-3 0 0,4 0 0,-5 0 0,0 0 0,4 0 0,-3 0 0,4 0 0,-5 0 0,0 0 0,0 0 0,4 0 0,-3 0 0,4 0 0,-5 0 0,0 0 0,0 0 0,0 0 0,-14-32 0,1 15 0,-9-32 0,2 22 0,2-11 0,-10 4 0,3-10 0,-9 9 0,2-11 0,-3 11 0,-2 0 0,8 4 0,1 8 0,6-2 0,5 4 0,-3 0 0,8 5 0,-3-3 0,-1 8 0,5-8 0,-10 8 0,5-4 0,-6 0 0,5 4 0,-4-4 0,5 5 0,-12 0 0,4 0 0,-9 0 0,3 0 0,-5 0 0,-23 0 0,-13 0 0,-1 6 0,-9 1 0,29 6 0,-7 0 0,16-1 0,6 0 0,3-1 0,16 0 0,-3 0 0,11-1 0,-1 0 0,6 0 0,-4-5 0,8 4 0,-8-3 0,7 4 0,-2 0 0,4 0 0,0 0 0,0 0 0,4 0 0,7 0 0,19 2 0,15 0 0,7 1 0,22-6 0,-3-1 0,15-6 0,-16 0 0,12 0 0,-11 0 0,7 0 0,-3 0 0,-15 0 0,-8 5 0,-10 1 0,-7 1 0,-6 3 0,-1-4 0,-6 5 0,-5-5 0,-2 3 0,-5-3 0,0-1 0,0 4 0,0-8 0,0 8 0,0-8 0,0 4 0,0-5 0,0 0 0,0 4 0,-4 2 0,3 0 0,-8 7 0,3-6 0,1 3 0,-4 3 0,3-6 0,-4 7 0,0-4 0,0 0 0,0 0 0,0 0 0,5 0 0,-4 0 0,8 1 0,-4-1 0,5 0 0,1 0 0,-1 0 0,0 0 0,0-5 0,0 4 0,5-3 0,-4 4 0,5-4 0,-6 3 0,0-8 0,0 4 0,0-5 0,0 4 0,0-3 0,0 4 0,-40-20 0,10 6 0,-35-18 0,20 14 0,-7-5 0,-18 5 0,12 6 0,-17 1 0,21 6 0,-7 0 0,1 0 0,-8 0 0,5 0 0,-5 0 0,7 5 0,-7-3 0,5 9 0,-5-10 0,7 5 0,7-6 0,-5 0 0,12 0 0,-12 0 0,12 0 0,-5 0 0,6 0 0,1 0 0,-7 0 0,5 0 0,-6 0 0,8 5 0,-1-4 0,1 4 0,0-5 0,5 0 0,-20 6 0,17-5 0,-18 4 0,15-5 0,-6 0 0,-2 0 0,0 0 0,-5 0 0,12 0 0,-5 0 0,6 0 0,7 0 0,-5 0 0,11 0 0,-5 0 0,0 0 0,4 5 0,-3-4 0,5 4 0,0-5 0,-10 5 0,8-4 0,-3 4 0,12-5 0,0 0 0,3 0 0,-3 0 0,5 4 0,-1-2 0,1 2 0,0-4 0,0 4 0,-5 2 0,-2 5 0,-5 5 0,-6-4 0,5 9 0,-12 3 0,10 6 0,-4 0 0,5 11 0,6-10 0,0 11 0,6 0 0,5 2 0,1 7 0,6-1 0,0 1 0,0 24 0,0-2 0,0 22-984,0 0 857,0-37 0,0 2 127,0 0 0,0 2-492,3 18 0,2 1 201,3-9 1,1 1-202,4 14 0,2 1 9,2-4 1,1-1 482,-1 6 0,1 1 0,0 3 0,1 4-328,-4-21 0,1 4 0,1-1 0,0-3 0,0 1 0,-1-2 39,-2-2 0,-1-2 0,2 1-39,2 3 0,2 1 0,-1-4 269,1 16 0,0-1 59,-1-16 0,2 3 0,-1-1 0,0-3 0,0-2 0,0 0 0,-1-3 0,0-1 0,0 0 0,10 32 0,-1-1 3,-1-10 1,0-3-4,-5-18 0,0-2 0,-2-1 0,1 1 0,3-1 0,1-1 491,-3-7 1,-2-1-253,1 5 1,-3-3-240,2 13 0,-19-9 0,-7 29 491,6-27 1,0 4-215,-3 12 0,1 4-277,2 8 0,2 2 113,-1 5 0,0 0-113,0-2 0,0-4 0,0-18 0,0-1 84,0 9 0,0-4-84,0-22 0,0-1-281,-1 12 0,2 1 281,1-10 0,2-2 0,4 42 0,6-17 0,1 15 0,-2-21 983,8 21-681,-7-38 681,13 17 0,-8-26 0,1 12-218,-2-14-11,0-2-754,-6-18 98,4 3-98,-6-16 0,1 4 0,-6-5 0,4-4 0,-3 3 0,4 2 0,1 5 0,0 12 0,1 16 0,6 1 0,9 15 0,1 7 0,12-4 0,-13-1 0,12-4 0,-6-7 0,0-4 0,4 4 0,-12-15 0,5-6 0,-13-2 0,4-6 0,-9-6 0,3 0 0,-5-6 0,0 0 0,0 0 0,0 0 0,-4 0 0,2 0 0,-2 0 0,4 0 0,0 0 0,0 0 0,0-4 0,0-2 0,0-4 0,0 5 0,0-4 0,0 3 0,6-4 0,-5 5 0,9-4 0,-8 3 0,8-4 0,-8 0 0,8 0 0,-3 0 0,4 0 0,1 0 0,6 0 0,-5 0 0,11 0 0,-11 5 0,18-4 0,-10 4 0,11 0 0,-6-3 0,6 8 0,1-8 0,1 9 0,5-10 0,-5 10 0,0-10 0,-2 5 0,-13-6 0,-1 0 0,-6 0 0,-6 0 0,0 0 0,-6 0 0,0 0 0,0 0 0,0 0 0,-5 9 0,0-3 0,-5 9 0,0-5 0,0 0 0,0 0 0,0 0 0,0 0 0,0 0 0,0 0 0,0 0 0,0 0 0,0 0 0,0 0 0,0 0 0,0 0 0,0 1 0,0-1 0,-5 0 0,0-5 0,-1 4 0,-3-3 0,8 4 0,-8-5 0,3 4 0,0-3 0,-3-1 0,4 4 0,-1-3 0,-3 4 0,8 0 0,-8 0 0,3 0 0,1 0 0,0 0 0,1-4 0,-2 7 0,0-6 0,-3 7 0,8-4 0,-3 0 0,4 0 0,0 1 0,-5-1 0,4 0 0,-4 0 0,5 0 0,-4 0 0,16-32 0,-13 15 0,14-25 0,-8 21 0,-4 1 0,8 0 0,-8 0 0,8 4 0,-3-3 0,4 4 0,0-1 0,0 1 0,0 1 0,0 3 0,0-4 0,0 5 0,0 0 0,0 0 0,-5 9 0,0-2 0,-5 7 0,0-4 0,-5-4 0,0 3 0,-1-3 0,-3 4 0,3 0 0,1 0 0,-4-5 0,8 4 0,-13-8 0,12 8 0,-12-8 0,9 8 0,-1-3 0,-3-1 0,3 4 0,1-3 0,-4 0 0,3 2 0,0-2 0,-3 0 0,4 3 0,-5-4 0,-1 5 0,6 0 0,-4-4 0,8 3 0,-9-4 0,5 5 0,-5 0 0,0 0 0,-1 0 0,1 1 0,0-1 0,0 0 0,0 0 0,0-5 0,-1 0 0,1-1 0,0-3 0,0 4 0,0-5 0,0 0 0,-1 0 0,1 0 0,0 0 0,0 0 0,0 0 0,0 0 0,-1 0 0,1 0 0,0 0 0,0 0 0,0 0 0,-6 0 0,5 0 0,-4 0 0,4 0 0,1 4 0,0-3 0,-5 4 0,3-5 0,-3 0 0,5 0 0,-1 0 0,1 4 0,0-3 0,0 4 0,0-5 0,0 0 0,-1 0 0,1 0 0,0 0 0,0 0 0,0 0 0,0 4 0,0-3 0,-1 4 0,-4-5 0,3 4 0,-3-3 0,5 4 0,-5-5 0,3 0 0,-3 4 0,5-3 0,-1 4 0,1-5 0,0 4 0,0-2 0,0 2 0,0-4 0,-1 0 0,1 0 0,0 0 0,0 0 0,0 0 0,0 4 0,-1-2 0,1 2 0,0-4 0,0 0 0,0 0 0,0 0 0,-1 4 0,1-2 0,0 2 0,0-4 0,0 0 0,0 0 0,-1 0 0,1 0 0,0 0 0,0 0 0,0 0 0,0 0 0,-1 0 0,1 0 0,0 0 0,0 0 0,0 0 0,0 0 0,-1 0 0,1 0 0,0 0 0,0 0 0,0 0 0,0 5 0,0-4 0,-1 3 0,1-4 0,0 0 0,0 0 0,0 5 0,0-4 0,-1 3 0,1-4 0,0 0 0,-5 0 0,3 0 0,-3 0 0,5 0 0,-1 0 0,1 0 0,-5 0 0,3 0 0,-3 0 0,0 5 0,3-4 0,-3 4 0,5-5 0,-6 0 0,5 0 0,-10 0 0,5 0 0,-1 0 0,-4 0 0,10 0 0,-5 0 0,1 5 0,4-4 0,-5 4 0,1-5 0,3 0 0,-8 0 0,3 0 0,0 0 0,-3 0 0,3 0 0,0 0 0,-3 0 0,8 0 0,-8 0 0,8 0 0,-3 0 0,5 0 0,0 0 0,-1 0 0,1 0 0,0 0 0,0 0 0,0 0 0,0 0 0,-1 0 0,1 0 0,0 0 0,0 0 0,0 0 0,0 0 0,-1 0 0,1 0 0,0 0 0,0 0 0,0 0 0,0 0 0,-1 0 0,1 0 0,0 0 0,0 0 0,0 0 0,0 0 0,-1 0 0,1 0 0,0 0 0,0 0 0,0 0 0,0 0 0,0 0 0,-1 0 0,1 0 0,0 0 0,0 0 0,0 0 0,-6 0 0,0 0 0,-6-5 0,5 4 0,-4-4 0,5 5 0,-1 0 0,2-5 0,-1 4 0,5-3 0,-5 4 0,6-5 0,-5 4 0,3-3 0,-8 4 0,-3-6 0,0 5 0,-5-4 0,0 5 0,4-5 0,2 4 0,1-4 0,10 5 0,-5 0 0,2-5 0,2 4 0,-2-3 0,4 4 0,-1 0 0,1 0 0,0 0 0,0 0 0,0 0 0,0 0 0,-1 0 0,1-5 0,0 4 0,0-4 0,0 5 0,0-4 0,-1 3 0,1-4 0,0 5 0,0 0 0,0 0 0,-6 0 0,5 0 0,-10 0 0,10-4 0,-10 3 0,10-4 0,-5 5 0,6 0 0,-5 0 0,3 0 0,-3 0 0,5 0 0,0 0 0,-1 0 0,1 0 0,0-4 0,0 2 0,-5-7 0,3 8 0,-3-4 0,5 0 0,-6 4 0,5-3 0,-10-1 0,10 4 0,-5-4 0,6 5 0,0-5 0,0 4 0,0-3 0,35 4 0,17 0 0,37 0 0,7 0-505,1 0 505,8 0 0,2 0 0,-44-3 0,1-1-492,4-3 0,0-2 467,2-6 1,-1-2 24,5 0 0,1 0 0,-1-3 0,1 0 0,-1 0 0,1 1 0,-6 2 0,0 1 0,10-5 0,-1 2 0,-7 2 0,0 2 0,3-2 0,1 2 0,0 2 0,-3 1 0,29-10 0,-34 14 0,-1 1 0,24-7-200,-28 6 1,0 1 199,28-8 0,5 7 0,-17-4 0,-8 11 0,-2-11 469,-8 10-469,-6-3 983,5-1-929,-12 0 377,12-1-431,-12-4 0,5 4 0,-7 1 0,-5-4 0,-3 8 0,-10-2 0,3-1 0,-8 3 0,3-2 0,-5 4 0,0 0 0,-52 0 0,12 0 0,-47 0 0,40 0 0,-11 11 0,10 3 0,-6 10 0,2 1 0,0-1 0,11-1 0,-10-4 0,11-3 0,-5-4 0,0-6 0,-8-1 0,6-5 0,-5 0 0,7 0 0,5 0 0,-4-5 0,11-1 0,-5-6 0,11 2 0,-3-1 0,3 0 0,-11 0 0,-2-6 0,-5-1 0,0-6 0,5 6 0,-4-4 0,11 10 0,-5-5 0,11 11 0,2 1 0,5 0 0,-19-1 0,65 0 0,-9 0 0,59 6 0,-2 0 0,-7 0-593,19 0 593,-8 6 0,-31-2 0,0 1 0,-7 2 0,0 1 0,9 0 0,-1 0 0,23 6 0,-24-10 0,-3 0 0,-2 1 0,39-5 0,-45 0 0,5 0 0,-15-5 0,-8-6 0,-11 0 593,-2-5-593,-5 6 0,-4 0 0,-2 0 0,-4 0 0,0-1 0,-10 6 0,3 0 0,-19 5 0,2 0 0,-12 0 0,-6 0 0,-2 0 0,-23 0 0,13 6 0,-38 2 0,20 6 0,19-7 0,1 1 0,-21 5-476,8-5 0,-2 0 476,-14 6 0,22-6 0,0 0-149,-26 6 149,16-1 0,-7 1 0,16-6 0,8 3 0,3-10 0,18 4 944,-10-5-944,23 0 157,-9 0-157,16 0 0,-4 0 0,4 0 0,1 0 0,0 0 0,-5 0 0,-2 0 0,-11 0 0,-1 0 0,-1 0 0,-4 0 0,11-5 0,-11 4 0,11-4 0,0 5 0,7 0 0,6 0 0,0 0 0,5 10 0,5 8 0,26 14 0,17 14 0,27-9 0,19 5-492,-41-26 0,1-2 430,9 2 0,1-1 62,1-3 0,-1 0-488,35 10 488,-38-14 0,-2-1 0,18 6 0,15-4 0,-18 3 0,-11-11 0,-14 5 0,-8-6 983,-14 0-886,-6 0 419,-6 0-516,0 0 0,0 0 0,0 0 0,0-9 0,0 2 0,0-8 0,0 5 0,0 4 0,0-3 0,0 8 0,0-3 0,5 4 0,-3 0 0,8 0 0,-8-5 0,8 4 0,-9-3 0,5-1 0,-6 4 0,0-8 0,0 8 0,-5-8 0,4 3 0,-3 0 0,4 2 0,0 4 0,0-5 0,0 4 0,0-8 0,-4 4 0,3-6 0,-8 1 0,3 0 0,1 0 0,-4 0 0,3 0 0,-4-1 0,0-4 0,-16-2 0,-10-7 0,-34-2 0,-19-2-492,3 11 0,-3 0 64,20 1 0,-3 1 428,-4 2 0,-7 1 0,4-1-492,-5-3 0,-1-1 164,9 4 0,-3 0 0,1 1 280,-19-2 1,4 1 47,9 0 0,1 1-492,0 3 0,1 1 441,15 0 1,1 1-217,-4-1 0,0 0 267,6 0 0,3 1 983,-27-1-489,9-4 489,18 5 0,9 0 0,6-4-593,1 10 316,-1-4-706,1-1 0,-1 5 0,1-4 0,-1 5 0,1 0 0,-1 0 0,1 0 0,-16 0 0,11-5 0,-5 3 0,11-8 0,-2 8 0,-1-8 0,-12 9 0,12-10 0,-5 10 0,6-5 0,1 6 0,5 0 0,-2 0 0,14 0 0,-2 0 0,19 10 0,20 4 0,22 10 0,27 3 0,10 1-870,17-5 870,-42-12 0,2-1-492,8-1 0,3-2 279,4 2 0,2-1 213,4-3 0,1-1 0,-1 1 0,1-2 0,-1-3 0,0 0 0,1 0 0,-1 0 0,-4 0 0,-2 0 0,-13 0 0,-2 0-172,3 0 0,-4 0 172,27 0 0,5 0 0,-24 0 0,-12 0 0,-21 0 792,-1 0-792,-12 0 983,-66 0-521,1 0-462,-7-2 0,-6-3 0,-35-10 0,15-1-99,31 6 1,1-2 98,-22-8 0,21 12 0,-3-1 0,0-5 0,1 0 0,3 5 0,0 1 0,-3-3 0,0 0 0,-42-4 0,47 4 0,-2 0 0,-7 2 0,-2 1-492,0-3 0,-1-1 412,-9 0 1,-2 0-413,-5 3 0,-1-1 181,-2-3 0,2 1 311,13 7 0,2 1-393,-6-1 0,3 2 393,-27 3 0,38 0 0,1 0 480,-27 0-480,14 0 983,22 0-939,13 0 939,9 4-293,12 2 249,5 4-939,0 0 0,5 10 0,23-7 0,12 15 0,25-7 0,8-1 0,-1 6 0,9-11-672,21 6 672,-6 0 0,-34-13 0,0 1 0,31 18 0,8-11 0,-1 12 0,-46-16 0,-1-1 0,1 4 0,0 0 0,2 0 0,2 0 0,15 6 0,0 1 0,-9-2 0,-2 0 0,1-2 0,-3 0 0,35 17-31,-35-15 31,14 2 0,-11 2 0,-15-10 0,-6 3 0,-10-10 670,-10-3-670,-2-4 33,-5 0-33,0 0 0,0 0 0,0 0 0,-4-9 0,-2 2 0,-4-14 0,0 10 0,0-10 0,0 10 0,-5-10 0,-5 9 0,-14-9 0,-19 1 0,-11-5 0,-22 3 0,-20 1-492,42 16 0,-2 2 242,-13-1 1,-2 1 249,-5 2 0,-1 2-492,-6-1 0,-1 0 0,-11 0 0,-1 0 374,5 0 0,1 0 118,-8 0 0,5 0 0,27 0 0,3 0-368,-11-1 1,4 2 367,-22 6 0,-7 0-78,21 1 78,20 4 983,20-11-719,4 5 719,21-2 0,4 2 0,47 5-779,-6 0-104,34-4-100,-8 4 0,2-9 0,16 4 0,2-6 0,0 0 0,6 0 0,-14 0 0,-2 0 0,6-7 0,-12 0 0,22-7 0,-15 6 0,7-5 0,-8 12 0,-1-5 0,-7 6 0,-8 0 0,-10 0 0,-13 0 0,-1 0 0,-12 0 0,0 0 0,-6 4 0,0 2 0,0 9 0,-4-3 0,-1 3 0,-5 0 0,0-4 0,0 5 0,0-6 0,-16 1 0,2-6 0,-20 1 0,-2-6 0,-8 0 0,0 0 0,2 0 0,7 0 0,5 0 0,2 0 0,6-5 0,0-6 0,0-6 0,-12-7 0,9 7 0,-30-8 0,15 12 0,-18-6 0,7 6 0,0 6 0,1 1 0,6 6 0,7 0 0,15 0 0,6 0 0,6 0 0,5 5 0,0 5 0,5 2 0,0 8 0,0-8 0,0 3 0,0 0 0,0-4 0,0 5 0,0 3 0,0-7 0,0 7 0,0-9 0,0 0 0,0 0 0,0 0 0,0 0 0,-10 1 0,3-1 0,-8 0 0,5-4 0,0 3 0,4-4 0,1 5 0,5 0 0,0 0 0,0 0 0,5 0 0,6 1 0,5-1 0,6 1 0,-5 0 0,3-1 0,-9 1 0,5-1 0,-6 0 0,0-4 0,0 3 0,0-4 0,0 5 0,-5 0 0,4 0 0,-7 0 0,6-4 0,-2 3 0,0-4 0,3 1 0,-27 7 0,8-10 0,-21 10 0,14-11 0,-3 2 0,3 1 0,-5-3 0,5 2 0,2-4 0,5 0 0,-5 0 0,3 0 0,-3 0 0,5 0 0,-1 0 0,1 0 0,0 0 0,0 0 0,0 0 0,0 0 0,-1 0 0,1 0 0,-5 0 0,3 0 0,-3 0 0,5 0 0,0 0 0,-1 0 0,1-4 0,0 3 0,0-4 0,0 5 0,0-4 0,0 3 0,-1-4 0,1 5 0,0 0 0,0 0 0,0-4 0,4-2 0,-3 0 0,3-3 0,-4 8 0,0-3 0,0 4 0,0 0 0,0 0 0,-1 0 0,1 0 0,0-5 0,0 4 0,0-4 0,0 5 0,-1 0 0,1 0 0,0-4 0,0 3 0,0-4 0,0 5 0,-1-4 0,1 3 0,5-8 0,-9 3 0,7 0 0,-7 2 0,8-1 0,-3 4 0,3-8 0,-4 8 0,4-8 0,-7 3 0,11-4 0,-12 0 0,8 4 0,1-3 0,-4 4 0,3-1 0,0-3 0,-3 3 0,4-4 0,-1 0 0,2 0 0,4 0 0,0-1 0,-5 1 0,4 0 0,-8 0 0,8 0 0,-8 0 0,3-1 0,0 1 0,-3 0 0,8 0 0,-3 0 0,-1 0 0,4-1 0,-8 6 0,8-9 0,-4 7 0,5-7 0,0 4 0,0-1 0,-4 1 0,3 0 0,-4 0 0,5 0 0,0 0 0,0-1 0,0 1 0,0 0 0,0 0 0,0 0 0,0 0 0,0 0 0,0-1 0,0-4 0,0 3 0,0-3 0,0 0 0,0 3 0,0-8 0,-4 8 0,3-3 0,-4-1 0,5 5 0,0-4 0,0 4 0,0 1 0,0 0 0,0 0 0,0 0 0,0 0 0,0-1 0,0 1 0,0 0 0,0 0 0,0 0 0,0 0 0,-4-1 0,2 1 0,-2 0 0,4 0 0,0 0 0,0 0 0,0-1 0,0-4 0,0 4 0,0-5 0,0 6 0,0 0 0,-5 0 0,4 0 0,-3-1 0,4 1 0,0 0 0,0 0 0,0 0 0,0 0 0,0-1 0,0 1 0,0 0 0,19 28 0,-4-12 0,22 23 0,-8-18 0,14-4 0,-6 3 0,19-8 0,-10 3 0,12-5 0,0 6 0,2-5 0,7 5 0,1-6 0,-1 0 0,1 0 0,17 0 0,-5 0 0,15 0 0,-24 0 0,11 0 0,-12 0 0,8 6 0,-2-4 0,-16 4 0,5-6 0,-19 0 0,11 0 0,-14 0 0,1 0 0,5 0 0,-5 0 0,0 0 0,4 0 0,-4 0 0,7 0 0,-1 0 0,1 0 0,15 0 0,-18 0 0,24 0 0,-26 0 0,20 0 0,2 0 0,-6 0 0,12 0 0,-14 0 0,0 0 0,-2 0 0,8 0 0,-18 0 0,10 5 0,-23-4 0,-6 9 0,5-8 0,-4 8 0,-1-4 0,5 0 0,-5 4 0,6-8 0,-5 8 0,4-9 0,-5 9 0,0-9 0,5 4 0,-1-5 0,3 0 0,-3 0 0,1 0 0,-11 0 0,5 0 0,-6 0 0,0 0 0,-1 0 0,1 0 0,0 0 0,-5 0 0,3 0 0,-3 0 0,4 0 0,1 0 0,0 0 0,0 0 0,-1 0 0,1 0 0,0 0 0,-5 0 0,3 0 0,-3 0 0,9 0 0,-8 0 0,1 0 0,-9 0 0,0 0 0,0 0 0,0 0 0,0 0 0,1 0 0,-1 0 0,0 0 0,0 0 0,0 0 0,0 0 0,0 0 0,0 0 0,0 0 0,0 0 0,0 0 0,0 0 0,0 0 0,0 0 0,0 0 0,0 0 0,0 0 0,0 0 0,0 0 0,0 0 0,0 0 0,0 0 0,0 0 0,1 0 0,-1 0 0,0 0 0,0 0 0,0 0 0,0 0 0,0 0 0,0 0 0,-5-9 0,0 3 0,-5-9 0,0 5 0,0-6 0,0 5 0,0-4 0,0 4 0,0 6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1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6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1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9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0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7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3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3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1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customXml" Target="../ink/ink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jpeg"/><Relationship Id="rId9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EC72D74-10D9-4294-9ADA-C8B4A4DB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86286-F1A5-4D11-A437-FF30CDF6C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4355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C0EB-9A3C-E54F-8763-D95378E84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HR"/>
              <a:t>DISASTER MASTER</a:t>
            </a:r>
            <a:endParaRPr lang="en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3C14C-EBF4-FA46-8292-D1C0E6482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HR">
                <a:solidFill>
                  <a:srgbClr val="FFFFFF"/>
                </a:solidFill>
              </a:rPr>
              <a:t>Inovativno rješenje za upravljanjem katastorama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8F820C-AC2F-4E9C-AA7C-832AD5D6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4668" y="0"/>
            <a:ext cx="305733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ather report&#10;&#10;Description automatically generated">
            <a:extLst>
              <a:ext uri="{FF2B5EF4-FFF2-40B4-BE49-F238E27FC236}">
                <a16:creationId xmlns:a16="http://schemas.microsoft.com/office/drawing/2014/main" id="{F17D7522-2169-B441-9C3B-46216A09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152" y="1013707"/>
            <a:ext cx="2411217" cy="4822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91416-F673-AD45-952E-F004AB79AE27}"/>
              </a:ext>
            </a:extLst>
          </p:cNvPr>
          <p:cNvSpPr txBox="1"/>
          <p:nvPr/>
        </p:nvSpPr>
        <p:spPr>
          <a:xfrm>
            <a:off x="9296152" y="5353898"/>
            <a:ext cx="2411217" cy="48224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HR" sz="900">
                <a:solidFill>
                  <a:srgbClr val="FFFFFF"/>
                </a:solidFill>
              </a:rPr>
              <a:t>Autori: </a:t>
            </a:r>
            <a:r>
              <a:rPr lang="en-GB" sz="900">
                <a:solidFill>
                  <a:srgbClr val="FFFFFF"/>
                </a:solidFill>
              </a:rPr>
              <a:t>Tim TG07.2, FER Zagreb                    Mentor: Vlado </a:t>
            </a:r>
            <a:r>
              <a:rPr lang="en-GB" sz="900" err="1">
                <a:solidFill>
                  <a:srgbClr val="FFFFFF"/>
                </a:solidFill>
              </a:rPr>
              <a:t>Sruk</a:t>
            </a:r>
            <a:endParaRPr lang="en-HR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AD54C69-3B75-4DE5-BA8D-AA3C47303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5A3BB3-269C-4313-A40F-C3B4DE944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C706DC4-CE0E-4EA3-AA01-9004F5E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0542E-7DD8-4BE7-BE60-3650536D7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rgbClr val="5A7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44937-8B69-BE43-AF57-905E3A68B5A7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Klikom na ikonu na karti prikazuju se dodatne informacije o prijavi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F4F518B-EE38-D14B-9A8A-A90B7347F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999649"/>
            <a:ext cx="4789994" cy="2526721"/>
          </a:xfrm>
          <a:prstGeom prst="rect">
            <a:avLst/>
          </a:prstGeom>
        </p:spPr>
      </p:pic>
      <p:pic>
        <p:nvPicPr>
          <p:cNvPr id="7" name="Picture 6" descr="A screenshot of a report&#10;&#10;Description automatically generated">
            <a:extLst>
              <a:ext uri="{FF2B5EF4-FFF2-40B4-BE49-F238E27FC236}">
                <a16:creationId xmlns:a16="http://schemas.microsoft.com/office/drawing/2014/main" id="{F09C0E03-C2E8-0343-A568-BA24C3A8E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147" y="484632"/>
            <a:ext cx="4418329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2">
            <a:extLst>
              <a:ext uri="{FF2B5EF4-FFF2-40B4-BE49-F238E27FC236}">
                <a16:creationId xmlns:a16="http://schemas.microsoft.com/office/drawing/2014/main" id="{4BB50C9F-BC0B-4B25-89BC-DFF659B92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lue Smiley Face Thumbs Up - Blue Smiley Thumbs Up - Free Transparent PNG  Clipart Images Download">
            <a:extLst>
              <a:ext uri="{FF2B5EF4-FFF2-40B4-BE49-F238E27FC236}">
                <a16:creationId xmlns:a16="http://schemas.microsoft.com/office/drawing/2014/main" id="{2755E1BA-D572-0849-B4C1-8BD1A008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 bwMode="auto">
          <a:xfrm>
            <a:off x="20" y="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F34521F-0FCE-4826-86C1-59F8F950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524"/>
            <a:ext cx="3443590" cy="5330952"/>
          </a:xfrm>
          <a:prstGeom prst="rect">
            <a:avLst/>
          </a:prstGeom>
          <a:solidFill>
            <a:srgbClr val="3C5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F17C3-75A1-1342-B40E-43A7B367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HR"/>
              <a:t>ZAKLJUČAK</a:t>
            </a:r>
            <a:endParaRPr lang="en-HR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48D00EC-EA51-46DA-B010-1444C8A0F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6B21-D372-FA47-B40E-94ECCE50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>
              <a:buClr>
                <a:srgbClr val="3C5F7D"/>
              </a:buClr>
            </a:pPr>
            <a:r>
              <a:rPr lang="en-HR"/>
              <a:t>Naša aplikacija pruža malo utjehe u situacijama kada nam nikome nije najugodnije</a:t>
            </a:r>
          </a:p>
          <a:p>
            <a:pPr>
              <a:buClr>
                <a:srgbClr val="3C5F7D"/>
              </a:buClr>
            </a:pPr>
            <a:r>
              <a:rPr lang="en-HR"/>
              <a:t>Nadamo se da će biti korištena u dobra svrhe (bez puno lažnih prijava), jer ipak sigurnost drugih </a:t>
            </a:r>
            <a:r>
              <a:rPr lang="en-GB"/>
              <a:t>i</a:t>
            </a:r>
            <a:r>
              <a:rPr lang="en-HR"/>
              <a:t> nas samih treba biti na prvom mjestu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F6CAFCE9-1DEB-4E86-A26B-798D15C95D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23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2C9B-A7A2-5F41-B751-677452C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R"/>
              <a:t>O PROJEKTU</a:t>
            </a:r>
            <a:endParaRPr lang="en-HR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7809115-659D-C52C-2F08-440726B5A3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24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F4C56-535A-194F-9BCD-EED319BA80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58" r="9091" b="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8DFFECBC-3365-4A8E-B5C9-F04909FE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3"/>
            <a:ext cx="4642228" cy="53309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C8DB0-5329-6C4E-B6A4-55D1B1E4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chemeClr val="tx1"/>
                </a:solidFill>
              </a:rPr>
              <a:t>Ključne funkcionalnosti</a:t>
            </a:r>
            <a:endParaRPr lang="en-HR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A173-B22C-CF47-B651-2EAF46FF1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pPr>
              <a:buClr>
                <a:srgbClr val="FF4B17"/>
              </a:buClr>
            </a:pPr>
            <a:r>
              <a:rPr lang="en-HR">
                <a:solidFill>
                  <a:schemeClr val="tx1"/>
                </a:solidFill>
              </a:rPr>
              <a:t>Mogućnost prijave različitih vrsta nepogoda</a:t>
            </a:r>
          </a:p>
          <a:p>
            <a:pPr>
              <a:buClr>
                <a:srgbClr val="FF4B17"/>
              </a:buClr>
            </a:pPr>
            <a:r>
              <a:rPr lang="en-HR">
                <a:solidFill>
                  <a:schemeClr val="tx1"/>
                </a:solidFill>
              </a:rPr>
              <a:t>Dostupnost informacija korisnih u slučaju nepogoda</a:t>
            </a:r>
          </a:p>
          <a:p>
            <a:pPr>
              <a:buClr>
                <a:srgbClr val="FF4B17"/>
              </a:buClr>
            </a:pPr>
            <a:r>
              <a:rPr lang="en-HR">
                <a:solidFill>
                  <a:schemeClr val="tx1"/>
                </a:solidFill>
              </a:rPr>
              <a:t>Vjerodostojnost prijava (od strane nadležnih institucija)</a:t>
            </a:r>
          </a:p>
        </p:txBody>
      </p:sp>
    </p:spTree>
    <p:extLst>
      <p:ext uri="{BB962C8B-B14F-4D97-AF65-F5344CB8AC3E}">
        <p14:creationId xmlns:p14="http://schemas.microsoft.com/office/powerpoint/2010/main" val="4079400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DF18-B7F9-0449-BDC1-0697E7D0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8993" cy="4601183"/>
          </a:xfrm>
        </p:spPr>
        <p:txBody>
          <a:bodyPr/>
          <a:lstStyle/>
          <a:p>
            <a:r>
              <a:rPr lang="en-HR" dirty="0"/>
              <a:t>IZGLED I DOSTUPNOST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C077-72E7-E847-98DC-47FA5727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630155"/>
          </a:xfrm>
        </p:spPr>
        <p:txBody>
          <a:bodyPr/>
          <a:lstStyle/>
          <a:p>
            <a:r>
              <a:rPr lang="en-HR" dirty="0"/>
              <a:t>Disaster Master aplikacije podržava različite platforme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uređaje</a:t>
            </a:r>
            <a:endParaRPr lang="en-HR" dirty="0"/>
          </a:p>
        </p:txBody>
      </p:sp>
      <p:pic>
        <p:nvPicPr>
          <p:cNvPr id="1026" name="Picture 2" descr="Blank Phone Screen Images - Free Download on Freepik">
            <a:extLst>
              <a:ext uri="{FF2B5EF4-FFF2-40B4-BE49-F238E27FC236}">
                <a16:creationId xmlns:a16="http://schemas.microsoft.com/office/drawing/2014/main" id="{73AF21BF-7E7E-5540-ACAB-1E7E5121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81" y="1615992"/>
            <a:ext cx="4377900" cy="43779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8" name="Picture 4" descr="Laptop Screen Vector Art, Icons, and Graphics for Free Download">
            <a:extLst>
              <a:ext uri="{FF2B5EF4-FFF2-40B4-BE49-F238E27FC236}">
                <a16:creationId xmlns:a16="http://schemas.microsoft.com/office/drawing/2014/main" id="{745E9C65-D9A9-0146-B1B8-96B48DD8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22" y="3633537"/>
            <a:ext cx="5103160" cy="3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66DCC9AE-2467-8D4F-A22A-D856900C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07" y="4105275"/>
            <a:ext cx="2996498" cy="17370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165D7F-0810-A44F-B0EE-E2C39DBDE808}"/>
                  </a:ext>
                </a:extLst>
              </p14:cNvPr>
              <p14:cNvContentPartPr/>
              <p14:nvPr/>
            </p14:nvContentPartPr>
            <p14:xfrm>
              <a:off x="5066798" y="2336593"/>
              <a:ext cx="821160" cy="1428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165D7F-0810-A44F-B0EE-E2C39DBDE8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8158" y="2327593"/>
                <a:ext cx="83880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0A7555-6483-7243-9BB3-FCDE0E427513}"/>
                  </a:ext>
                </a:extLst>
              </p14:cNvPr>
              <p14:cNvContentPartPr/>
              <p14:nvPr/>
            </p14:nvContentPartPr>
            <p14:xfrm>
              <a:off x="4948358" y="2043193"/>
              <a:ext cx="1571760" cy="353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0A7555-6483-7243-9BB3-FCDE0E427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5718" y="1980193"/>
                <a:ext cx="1697400" cy="3657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weather report&#10;&#10;Description automatically generated">
            <a:extLst>
              <a:ext uri="{FF2B5EF4-FFF2-40B4-BE49-F238E27FC236}">
                <a16:creationId xmlns:a16="http://schemas.microsoft.com/office/drawing/2014/main" id="{F7FB05A3-7783-664E-89D6-CBA20F693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418" y="2190342"/>
            <a:ext cx="1672226" cy="3229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0155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76A5-C5CE-5D41-84C5-3ABFF920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HR" sz="3300"/>
              <a:t>TEHNOLOGIJE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ACF0A5-A023-1506-F087-B85DA9DE9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17814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F948BF22-CA41-4D4D-B0EF-AE2A9E5C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510" y="989773"/>
            <a:ext cx="154114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ring Boot color icon in PNG, SVG">
            <a:extLst>
              <a:ext uri="{FF2B5EF4-FFF2-40B4-BE49-F238E27FC236}">
                <a16:creationId xmlns:a16="http://schemas.microsoft.com/office/drawing/2014/main" id="{2519A8DF-51A3-134B-B07D-9804960A1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071" y="2662636"/>
            <a:ext cx="1523584" cy="15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86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37FB-3CD6-844E-A752-A4A950F3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HR" dirty="0"/>
              <a:t>PRIMJENA APLIKACIJE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CB10B5-A1F0-9CB3-5A9E-8F4AFADE87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167425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30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CB7987D-7806-44BF-94FC-E039F5703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683E798-38DE-4ECB-912E-B2689E296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496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08076-72E2-6D40-821C-8E47692B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022678"/>
          </a:xfrm>
        </p:spPr>
        <p:txBody>
          <a:bodyPr anchor="b">
            <a:normAutofit/>
          </a:bodyPr>
          <a:lstStyle/>
          <a:p>
            <a:r>
              <a:rPr lang="en-HR" sz="2400"/>
              <a:t>PRIMJERI KORIŠTENJA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9DD7-8384-3B47-9D62-0180B67C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46516"/>
            <a:ext cx="2947482" cy="3759762"/>
          </a:xfrm>
        </p:spPr>
        <p:txBody>
          <a:bodyPr anchor="t">
            <a:normAutofit/>
          </a:bodyPr>
          <a:lstStyle/>
          <a:p>
            <a:r>
              <a:rPr lang="en-HR" sz="1600" dirty="0">
                <a:solidFill>
                  <a:schemeClr val="bg1"/>
                </a:solidFill>
              </a:rPr>
              <a:t>Početna stranica sadrži mapu na kojoj su vidljive prijave u obliku ikona</a:t>
            </a:r>
          </a:p>
          <a:p>
            <a:r>
              <a:rPr lang="en-HR" sz="1600" dirty="0">
                <a:solidFill>
                  <a:schemeClr val="bg1"/>
                </a:solidFill>
              </a:rPr>
              <a:t>Add new weather report button pomoću kojeg se odabire vrsta nepogode </a:t>
            </a:r>
            <a:r>
              <a:rPr lang="en-GB" sz="1600" dirty="0">
                <a:solidFill>
                  <a:schemeClr val="bg1"/>
                </a:solidFill>
              </a:rPr>
              <a:t>I</a:t>
            </a:r>
            <a:r>
              <a:rPr lang="en-HR" sz="1600" dirty="0">
                <a:solidFill>
                  <a:schemeClr val="bg1"/>
                </a:solidFill>
              </a:rPr>
              <a:t> otvara forma za prijavu</a:t>
            </a:r>
          </a:p>
          <a:p>
            <a:r>
              <a:rPr lang="en-GB" sz="1600" dirty="0">
                <a:solidFill>
                  <a:schemeClr val="bg1"/>
                </a:solidFill>
              </a:rPr>
              <a:t>L</a:t>
            </a:r>
            <a:r>
              <a:rPr lang="en-HR" sz="1600" dirty="0">
                <a:solidFill>
                  <a:schemeClr val="bg1"/>
                </a:solidFill>
              </a:rPr>
              <a:t>ogin button za prijavu u sustav</a:t>
            </a:r>
          </a:p>
          <a:p>
            <a:r>
              <a:rPr lang="en-GB" sz="1600" dirty="0">
                <a:solidFill>
                  <a:schemeClr val="bg1"/>
                </a:solidFill>
              </a:rPr>
              <a:t>I</a:t>
            </a:r>
            <a:r>
              <a:rPr lang="en-HR" sz="1600" dirty="0">
                <a:solidFill>
                  <a:schemeClr val="bg1"/>
                </a:solidFill>
              </a:rPr>
              <a:t>zbornik koji vodi na informacije o resursima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03E1A40F-E737-7040-8D7E-AA371C11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91" y="768096"/>
            <a:ext cx="8361698" cy="5330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ADE9E9-F720-493E-8302-358E74E6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945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8D8C5A-D6A8-4B82-A915-65B3BE9D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306A5-A549-4C0D-A7D2-34D4D4A9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854EA4-C2EA-4CC9-AB13-F4357EA50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9BC5A-12D7-407E-B635-9C0CD487E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rgbClr val="475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87AB86-C5E2-3A45-A42F-5FCAB6D1FA46}"/>
              </a:ext>
            </a:extLst>
          </p:cNvPr>
          <p:cNvSpPr txBox="1"/>
          <p:nvPr/>
        </p:nvSpPr>
        <p:spPr>
          <a:xfrm>
            <a:off x="643467" y="1298448"/>
            <a:ext cx="3685070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 za prijavu omogućuje obavezan odabir lokacije te opcionalno  dodavanje opisa i slike</a:t>
            </a:r>
          </a:p>
        </p:txBody>
      </p:sp>
      <p:pic>
        <p:nvPicPr>
          <p:cNvPr id="4" name="Picture 3" descr="A screenshot of a disaster master&#10;&#10;Description automatically generated">
            <a:extLst>
              <a:ext uri="{FF2B5EF4-FFF2-40B4-BE49-F238E27FC236}">
                <a16:creationId xmlns:a16="http://schemas.microsoft.com/office/drawing/2014/main" id="{D66E5461-7418-5C48-BC4B-6916D48C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5" r="14771" b="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CA3B5C-C1FB-42DE-B567-1CC43D264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728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BC917B-831E-4A21-A0C1-2CE83E54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97800E-82DB-4729-8DA4-2822D7FB9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07A0AB-7A2D-44AF-B876-9655821A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EC393D-764C-4624-9871-BD5C7328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8068D-378D-8F43-A85E-36CE0EEF6F11}"/>
              </a:ext>
            </a:extLst>
          </p:cNvPr>
          <p:cNvSpPr txBox="1"/>
          <p:nvPr/>
        </p:nvSpPr>
        <p:spPr>
          <a:xfrm>
            <a:off x="485128" y="1298448"/>
            <a:ext cx="3843409" cy="3255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Korištenje izbornika vodi na stranice o dodatnim informacijama</a:t>
            </a:r>
          </a:p>
        </p:txBody>
      </p:sp>
      <p:pic>
        <p:nvPicPr>
          <p:cNvPr id="10" name="Picture 9" descr="A screenshot of a disaster contact&#10;&#10;Description automatically generated">
            <a:extLst>
              <a:ext uri="{FF2B5EF4-FFF2-40B4-BE49-F238E27FC236}">
                <a16:creationId xmlns:a16="http://schemas.microsoft.com/office/drawing/2014/main" id="{F6ABE174-D42C-B042-A446-94D846D5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63" r="16778" b="2"/>
          <a:stretch/>
        </p:blipFill>
        <p:spPr>
          <a:xfrm>
            <a:off x="5120637" y="770805"/>
            <a:ext cx="3099816" cy="2585043"/>
          </a:xfrm>
          <a:prstGeom prst="rect">
            <a:avLst/>
          </a:prstGeom>
        </p:spPr>
      </p:pic>
      <p:pic>
        <p:nvPicPr>
          <p:cNvPr id="8" name="Picture 7" descr="A screenshot of a disaster management system&#10;&#10;Description automatically generated">
            <a:extLst>
              <a:ext uri="{FF2B5EF4-FFF2-40B4-BE49-F238E27FC236}">
                <a16:creationId xmlns:a16="http://schemas.microsoft.com/office/drawing/2014/main" id="{4DC00A0C-6A5D-7C47-909F-3991B59B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20" r="21979" b="-3"/>
          <a:stretch/>
        </p:blipFill>
        <p:spPr>
          <a:xfrm>
            <a:off x="8388099" y="768095"/>
            <a:ext cx="3099816" cy="2587752"/>
          </a:xfrm>
          <a:prstGeom prst="rect">
            <a:avLst/>
          </a:prstGeom>
        </p:spPr>
      </p:pic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949A4158-D2E0-5247-823F-D48168756B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96" r="21003" b="-2"/>
          <a:stretch/>
        </p:blipFill>
        <p:spPr>
          <a:xfrm>
            <a:off x="5120637" y="3497501"/>
            <a:ext cx="3099816" cy="2587752"/>
          </a:xfrm>
          <a:prstGeom prst="rect">
            <a:avLst/>
          </a:prstGeom>
        </p:spPr>
      </p:pic>
      <p:pic>
        <p:nvPicPr>
          <p:cNvPr id="6" name="Picture 5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B07BDC33-1E28-D94B-A218-CC639E4B62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28" r="-3" b="12392"/>
          <a:stretch/>
        </p:blipFill>
        <p:spPr>
          <a:xfrm>
            <a:off x="8384710" y="3497500"/>
            <a:ext cx="3103205" cy="25877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72D4B7-46FC-4C20-9A40-1C07C2F0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103491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 2</vt:lpstr>
      <vt:lpstr>Frame</vt:lpstr>
      <vt:lpstr>DISASTER MASTER</vt:lpstr>
      <vt:lpstr>O PROJEKTU</vt:lpstr>
      <vt:lpstr>Ključne funkcionalnosti</vt:lpstr>
      <vt:lpstr>IZGLED I DOSTUPNOST</vt:lpstr>
      <vt:lpstr>TEHNOLOGIJE</vt:lpstr>
      <vt:lpstr>PRIMJENA APLIKACIJE</vt:lpstr>
      <vt:lpstr>PRIMJERI KORIŠTENJA</vt:lpstr>
      <vt:lpstr>PowerPoint Presentation</vt:lpstr>
      <vt:lpstr>PowerPoint Presentation</vt:lpstr>
      <vt:lpstr>PowerPoint Presentation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MASTER</dc:title>
  <dc:creator>Elena Nesek</dc:creator>
  <cp:lastModifiedBy>Elena Nesek</cp:lastModifiedBy>
  <cp:revision>1</cp:revision>
  <dcterms:created xsi:type="dcterms:W3CDTF">2025-01-24T19:53:19Z</dcterms:created>
  <dcterms:modified xsi:type="dcterms:W3CDTF">2025-01-24T19:53:24Z</dcterms:modified>
</cp:coreProperties>
</file>